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1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2" r:id="rId9"/>
    <p:sldId id="262" r:id="rId10"/>
    <p:sldId id="270" r:id="rId11"/>
    <p:sldId id="271" r:id="rId12"/>
    <p:sldId id="269" r:id="rId13"/>
    <p:sldId id="263" r:id="rId14"/>
    <p:sldId id="264" r:id="rId15"/>
    <p:sldId id="265" r:id="rId16"/>
    <p:sldId id="266" r:id="rId17"/>
    <p:sldId id="267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9"/>
  </p:normalViewPr>
  <p:slideViewPr>
    <p:cSldViewPr snapToGrid="0">
      <p:cViewPr varScale="1">
        <p:scale>
          <a:sx n="114" d="100"/>
          <a:sy n="114" d="100"/>
        </p:scale>
        <p:origin x="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Schneider" userId="f81d29527ed4b42a" providerId="LiveId" clId="{E1632827-03A4-6D48-89F3-552035A6043A}"/>
    <pc:docChg chg="modSld">
      <pc:chgData name="Brendan Schneider" userId="f81d29527ed4b42a" providerId="LiveId" clId="{E1632827-03A4-6D48-89F3-552035A6043A}" dt="2023-11-21T00:54:15.334" v="2834" actId="20577"/>
      <pc:docMkLst>
        <pc:docMk/>
      </pc:docMkLst>
      <pc:sldChg chg="modNotesTx">
        <pc:chgData name="Brendan Schneider" userId="f81d29527ed4b42a" providerId="LiveId" clId="{E1632827-03A4-6D48-89F3-552035A6043A}" dt="2023-11-21T00:38:44.214" v="162" actId="20577"/>
        <pc:sldMkLst>
          <pc:docMk/>
          <pc:sldMk cId="1796242167" sldId="256"/>
        </pc:sldMkLst>
      </pc:sldChg>
      <pc:sldChg chg="modNotesTx">
        <pc:chgData name="Brendan Schneider" userId="f81d29527ed4b42a" providerId="LiveId" clId="{E1632827-03A4-6D48-89F3-552035A6043A}" dt="2023-11-21T00:39:22.028" v="305" actId="20577"/>
        <pc:sldMkLst>
          <pc:docMk/>
          <pc:sldMk cId="1553988291" sldId="257"/>
        </pc:sldMkLst>
      </pc:sldChg>
      <pc:sldChg chg="modNotesTx">
        <pc:chgData name="Brendan Schneider" userId="f81d29527ed4b42a" providerId="LiveId" clId="{E1632827-03A4-6D48-89F3-552035A6043A}" dt="2023-11-21T00:40:53.673" v="625" actId="20577"/>
        <pc:sldMkLst>
          <pc:docMk/>
          <pc:sldMk cId="204195553" sldId="258"/>
        </pc:sldMkLst>
      </pc:sldChg>
      <pc:sldChg chg="modNotesTx">
        <pc:chgData name="Brendan Schneider" userId="f81d29527ed4b42a" providerId="LiveId" clId="{E1632827-03A4-6D48-89F3-552035A6043A}" dt="2023-11-21T00:42:31.162" v="808" actId="20577"/>
        <pc:sldMkLst>
          <pc:docMk/>
          <pc:sldMk cId="1431685027" sldId="259"/>
        </pc:sldMkLst>
      </pc:sldChg>
      <pc:sldChg chg="modNotesTx">
        <pc:chgData name="Brendan Schneider" userId="f81d29527ed4b42a" providerId="LiveId" clId="{E1632827-03A4-6D48-89F3-552035A6043A}" dt="2023-11-21T00:43:30.384" v="984" actId="20577"/>
        <pc:sldMkLst>
          <pc:docMk/>
          <pc:sldMk cId="3032817913" sldId="260"/>
        </pc:sldMkLst>
      </pc:sldChg>
      <pc:sldChg chg="modNotesTx">
        <pc:chgData name="Brendan Schneider" userId="f81d29527ed4b42a" providerId="LiveId" clId="{E1632827-03A4-6D48-89F3-552035A6043A}" dt="2023-11-21T00:48:21.309" v="1800" actId="20577"/>
        <pc:sldMkLst>
          <pc:docMk/>
          <pc:sldMk cId="3133950439" sldId="261"/>
        </pc:sldMkLst>
      </pc:sldChg>
      <pc:sldChg chg="modNotesTx">
        <pc:chgData name="Brendan Schneider" userId="f81d29527ed4b42a" providerId="LiveId" clId="{E1632827-03A4-6D48-89F3-552035A6043A}" dt="2023-11-21T00:49:17.447" v="1937" actId="20577"/>
        <pc:sldMkLst>
          <pc:docMk/>
          <pc:sldMk cId="1417270584" sldId="262"/>
        </pc:sldMkLst>
      </pc:sldChg>
      <pc:sldChg chg="modNotesTx">
        <pc:chgData name="Brendan Schneider" userId="f81d29527ed4b42a" providerId="LiveId" clId="{E1632827-03A4-6D48-89F3-552035A6043A}" dt="2023-11-21T00:51:03.144" v="2235" actId="20577"/>
        <pc:sldMkLst>
          <pc:docMk/>
          <pc:sldMk cId="4049155701" sldId="263"/>
        </pc:sldMkLst>
      </pc:sldChg>
      <pc:sldChg chg="modNotesTx">
        <pc:chgData name="Brendan Schneider" userId="f81d29527ed4b42a" providerId="LiveId" clId="{E1632827-03A4-6D48-89F3-552035A6043A}" dt="2023-11-21T00:51:57.636" v="2398" actId="20577"/>
        <pc:sldMkLst>
          <pc:docMk/>
          <pc:sldMk cId="1555325457" sldId="264"/>
        </pc:sldMkLst>
      </pc:sldChg>
      <pc:sldChg chg="modNotesTx">
        <pc:chgData name="Brendan Schneider" userId="f81d29527ed4b42a" providerId="LiveId" clId="{E1632827-03A4-6D48-89F3-552035A6043A}" dt="2023-11-21T00:52:06.948" v="2427" actId="20577"/>
        <pc:sldMkLst>
          <pc:docMk/>
          <pc:sldMk cId="1269849597" sldId="265"/>
        </pc:sldMkLst>
      </pc:sldChg>
      <pc:sldChg chg="modNotesTx">
        <pc:chgData name="Brendan Schneider" userId="f81d29527ed4b42a" providerId="LiveId" clId="{E1632827-03A4-6D48-89F3-552035A6043A}" dt="2023-11-21T00:53:10.656" v="2566" actId="20577"/>
        <pc:sldMkLst>
          <pc:docMk/>
          <pc:sldMk cId="3459748119" sldId="266"/>
        </pc:sldMkLst>
      </pc:sldChg>
      <pc:sldChg chg="modNotesTx">
        <pc:chgData name="Brendan Schneider" userId="f81d29527ed4b42a" providerId="LiveId" clId="{E1632827-03A4-6D48-89F3-552035A6043A}" dt="2023-11-21T00:54:15.334" v="2834" actId="20577"/>
        <pc:sldMkLst>
          <pc:docMk/>
          <pc:sldMk cId="4221773008" sldId="267"/>
        </pc:sldMkLst>
      </pc:sldChg>
      <pc:sldChg chg="modNotesTx">
        <pc:chgData name="Brendan Schneider" userId="f81d29527ed4b42a" providerId="LiveId" clId="{E1632827-03A4-6D48-89F3-552035A6043A}" dt="2023-11-21T00:40:16.994" v="490" actId="20577"/>
        <pc:sldMkLst>
          <pc:docMk/>
          <pc:sldMk cId="2073979165" sldId="268"/>
        </pc:sldMkLst>
      </pc:sldChg>
      <pc:sldChg chg="modNotesTx">
        <pc:chgData name="Brendan Schneider" userId="f81d29527ed4b42a" providerId="LiveId" clId="{E1632827-03A4-6D48-89F3-552035A6043A}" dt="2023-11-21T00:50:30.591" v="2131" actId="20577"/>
        <pc:sldMkLst>
          <pc:docMk/>
          <pc:sldMk cId="101745709" sldId="269"/>
        </pc:sldMkLst>
      </pc:sldChg>
      <pc:sldChg chg="modNotesTx">
        <pc:chgData name="Brendan Schneider" userId="f81d29527ed4b42a" providerId="LiveId" clId="{E1632827-03A4-6D48-89F3-552035A6043A}" dt="2023-11-21T00:49:47.865" v="2042" actId="20577"/>
        <pc:sldMkLst>
          <pc:docMk/>
          <pc:sldMk cId="958544712" sldId="270"/>
        </pc:sldMkLst>
      </pc:sldChg>
      <pc:sldChg chg="modNotesTx">
        <pc:chgData name="Brendan Schneider" userId="f81d29527ed4b42a" providerId="LiveId" clId="{E1632827-03A4-6D48-89F3-552035A6043A}" dt="2023-11-21T00:50:07.714" v="2051" actId="20577"/>
        <pc:sldMkLst>
          <pc:docMk/>
          <pc:sldMk cId="252983656" sldId="271"/>
        </pc:sldMkLst>
      </pc:sldChg>
      <pc:sldChg chg="modNotesTx">
        <pc:chgData name="Brendan Schneider" userId="f81d29527ed4b42a" providerId="LiveId" clId="{E1632827-03A4-6D48-89F3-552035A6043A}" dt="2023-11-21T00:48:56.370" v="1865" actId="20577"/>
        <pc:sldMkLst>
          <pc:docMk/>
          <pc:sldMk cId="902258800" sldId="272"/>
        </pc:sldMkLst>
      </pc:sldChg>
    </pc:docChg>
  </pc:docChgLst>
  <pc:docChgLst>
    <pc:chgData name="Brendan Schneider" userId="f81d29527ed4b42a" providerId="LiveId" clId="{571936BB-7A0C-BF4E-BE78-BC3B62DB19CC}"/>
    <pc:docChg chg="undo custSel addSld delSld modSld sldOrd">
      <pc:chgData name="Brendan Schneider" userId="f81d29527ed4b42a" providerId="LiveId" clId="{571936BB-7A0C-BF4E-BE78-BC3B62DB19CC}" dt="2023-11-16T21:53:58.665" v="1726" actId="3626"/>
      <pc:docMkLst>
        <pc:docMk/>
      </pc:docMkLst>
      <pc:sldChg chg="addSp delSp modSp mod addAnim delAnim setClrOvrMap">
        <pc:chgData name="Brendan Schneider" userId="f81d29527ed4b42a" providerId="LiveId" clId="{571936BB-7A0C-BF4E-BE78-BC3B62DB19CC}" dt="2023-11-16T21:53:58.665" v="1726" actId="3626"/>
        <pc:sldMkLst>
          <pc:docMk/>
          <pc:sldMk cId="1796242167" sldId="256"/>
        </pc:sldMkLst>
        <pc:spChg chg="mod">
          <ac:chgData name="Brendan Schneider" userId="f81d29527ed4b42a" providerId="LiveId" clId="{571936BB-7A0C-BF4E-BE78-BC3B62DB19CC}" dt="2023-11-16T21:52:09.258" v="1722" actId="26606"/>
          <ac:spMkLst>
            <pc:docMk/>
            <pc:sldMk cId="1796242167" sldId="256"/>
            <ac:spMk id="2" creationId="{D56E5D29-39B2-4066-4138-98E7EE73DEE7}"/>
          </ac:spMkLst>
        </pc:spChg>
        <pc:spChg chg="mod">
          <ac:chgData name="Brendan Schneider" userId="f81d29527ed4b42a" providerId="LiveId" clId="{571936BB-7A0C-BF4E-BE78-BC3B62DB19CC}" dt="2023-11-16T21:53:58.665" v="1726" actId="3626"/>
          <ac:spMkLst>
            <pc:docMk/>
            <pc:sldMk cId="1796242167" sldId="256"/>
            <ac:spMk id="3" creationId="{FFE5476B-0821-4769-2B6A-A669B1B9D86E}"/>
          </ac:spMkLst>
        </pc:spChg>
        <pc:spChg chg="del">
          <ac:chgData name="Brendan Schneider" userId="f81d29527ed4b42a" providerId="LiveId" clId="{571936BB-7A0C-BF4E-BE78-BC3B62DB19CC}" dt="2023-11-16T21:51:35.502" v="1707" actId="26606"/>
          <ac:spMkLst>
            <pc:docMk/>
            <pc:sldMk cId="1796242167" sldId="256"/>
            <ac:spMk id="9" creationId="{C93D702E-F4E0-47FC-A74C-ECD9647A81AA}"/>
          </ac:spMkLst>
        </pc:spChg>
        <pc:spChg chg="add del">
          <ac:chgData name="Brendan Schneider" userId="f81d29527ed4b42a" providerId="LiveId" clId="{571936BB-7A0C-BF4E-BE78-BC3B62DB19CC}" dt="2023-11-16T21:52:09.258" v="1722" actId="26606"/>
          <ac:spMkLst>
            <pc:docMk/>
            <pc:sldMk cId="1796242167" sldId="256"/>
            <ac:spMk id="3081" creationId="{2AE274F9-70E1-44B5-A1F1-3C2084916330}"/>
          </ac:spMkLst>
        </pc:spChg>
        <pc:spChg chg="add del">
          <ac:chgData name="Brendan Schneider" userId="f81d29527ed4b42a" providerId="LiveId" clId="{571936BB-7A0C-BF4E-BE78-BC3B62DB19CC}" dt="2023-11-16T21:52:03.821" v="1712" actId="26606"/>
          <ac:spMkLst>
            <pc:docMk/>
            <pc:sldMk cId="1796242167" sldId="256"/>
            <ac:spMk id="3086" creationId="{DCE1AED4-C7FF-4468-BF54-4470A0A3E283}"/>
          </ac:spMkLst>
        </pc:spChg>
        <pc:spChg chg="add del">
          <ac:chgData name="Brendan Schneider" userId="f81d29527ed4b42a" providerId="LiveId" clId="{571936BB-7A0C-BF4E-BE78-BC3B62DB19CC}" dt="2023-11-16T21:52:03.821" v="1712" actId="26606"/>
          <ac:spMkLst>
            <pc:docMk/>
            <pc:sldMk cId="1796242167" sldId="256"/>
            <ac:spMk id="3088" creationId="{BDE94FAB-AA60-43B4-A2C3-3A940B9A951A}"/>
          </ac:spMkLst>
        </pc:spChg>
        <pc:spChg chg="add del">
          <ac:chgData name="Brendan Schneider" userId="f81d29527ed4b42a" providerId="LiveId" clId="{571936BB-7A0C-BF4E-BE78-BC3B62DB19CC}" dt="2023-11-16T21:52:05.695" v="1714" actId="26606"/>
          <ac:spMkLst>
            <pc:docMk/>
            <pc:sldMk cId="1796242167" sldId="256"/>
            <ac:spMk id="3090" creationId="{06DA9DF9-31F7-4056-B42E-878CC92417B8}"/>
          </ac:spMkLst>
        </pc:spChg>
        <pc:spChg chg="add del">
          <ac:chgData name="Brendan Schneider" userId="f81d29527ed4b42a" providerId="LiveId" clId="{571936BB-7A0C-BF4E-BE78-BC3B62DB19CC}" dt="2023-11-16T21:52:07.832" v="1718" actId="26606"/>
          <ac:spMkLst>
            <pc:docMk/>
            <pc:sldMk cId="1796242167" sldId="256"/>
            <ac:spMk id="3092" creationId="{0671A8AE-40A1-4631-A6B8-581AFF065482}"/>
          </ac:spMkLst>
        </pc:spChg>
        <pc:spChg chg="add del">
          <ac:chgData name="Brendan Schneider" userId="f81d29527ed4b42a" providerId="LiveId" clId="{571936BB-7A0C-BF4E-BE78-BC3B62DB19CC}" dt="2023-11-16T21:52:07.832" v="1718" actId="26606"/>
          <ac:spMkLst>
            <pc:docMk/>
            <pc:sldMk cId="1796242167" sldId="256"/>
            <ac:spMk id="3093" creationId="{A44CD100-6267-4E62-AA64-2182A3A6A1C0}"/>
          </ac:spMkLst>
        </pc:spChg>
        <pc:spChg chg="add del">
          <ac:chgData name="Brendan Schneider" userId="f81d29527ed4b42a" providerId="LiveId" clId="{571936BB-7A0C-BF4E-BE78-BC3B62DB19CC}" dt="2023-11-16T21:52:09.258" v="1722" actId="26606"/>
          <ac:spMkLst>
            <pc:docMk/>
            <pc:sldMk cId="1796242167" sldId="256"/>
            <ac:spMk id="3095" creationId="{007891EC-4501-44ED-A8C8-B11B6DB767AB}"/>
          </ac:spMkLst>
        </pc:spChg>
        <pc:picChg chg="add del mod ord">
          <ac:chgData name="Brendan Schneider" userId="f81d29527ed4b42a" providerId="LiveId" clId="{571936BB-7A0C-BF4E-BE78-BC3B62DB19CC}" dt="2023-11-16T21:52:13.221" v="1724" actId="478"/>
          <ac:picMkLst>
            <pc:docMk/>
            <pc:sldMk cId="1796242167" sldId="256"/>
            <ac:picMk id="4" creationId="{CFD2FD9C-5877-A21A-985B-92682618E924}"/>
          </ac:picMkLst>
        </pc:picChg>
        <pc:picChg chg="add mod ord">
          <ac:chgData name="Brendan Schneider" userId="f81d29527ed4b42a" providerId="LiveId" clId="{571936BB-7A0C-BF4E-BE78-BC3B62DB19CC}" dt="2023-11-16T21:52:09.258" v="1722" actId="26606"/>
          <ac:picMkLst>
            <pc:docMk/>
            <pc:sldMk cId="1796242167" sldId="256"/>
            <ac:picMk id="3074" creationId="{8FDF144D-F632-B4E2-2939-2B4369E29F72}"/>
          </ac:picMkLst>
        </pc:picChg>
        <pc:picChg chg="add del mod">
          <ac:chgData name="Brendan Schneider" userId="f81d29527ed4b42a" providerId="LiveId" clId="{571936BB-7A0C-BF4E-BE78-BC3B62DB19CC}" dt="2023-11-16T21:51:43.146" v="1708" actId="478"/>
          <ac:picMkLst>
            <pc:docMk/>
            <pc:sldMk cId="1796242167" sldId="256"/>
            <ac:picMk id="3076" creationId="{A54DE581-CD58-A0E7-B925-270B2B70BD83}"/>
          </ac:picMkLst>
        </pc:picChg>
        <pc:cxnChg chg="add del">
          <ac:chgData name="Brendan Schneider" userId="f81d29527ed4b42a" providerId="LiveId" clId="{571936BB-7A0C-BF4E-BE78-BC3B62DB19CC}" dt="2023-11-16T21:52:09.258" v="1722" actId="26606"/>
          <ac:cxnSpMkLst>
            <pc:docMk/>
            <pc:sldMk cId="1796242167" sldId="256"/>
            <ac:cxnSpMk id="3096" creationId="{34E5597F-CE67-4085-9548-E6A8036DA3BB}"/>
          </ac:cxnSpMkLst>
        </pc:cxnChg>
      </pc:sldChg>
      <pc:sldChg chg="addSp modSp">
        <pc:chgData name="Brendan Schneider" userId="f81d29527ed4b42a" providerId="LiveId" clId="{571936BB-7A0C-BF4E-BE78-BC3B62DB19CC}" dt="2023-11-16T21:49:14.807" v="1698" actId="1076"/>
        <pc:sldMkLst>
          <pc:docMk/>
          <pc:sldMk cId="1553988291" sldId="257"/>
        </pc:sldMkLst>
        <pc:picChg chg="add mod">
          <ac:chgData name="Brendan Schneider" userId="f81d29527ed4b42a" providerId="LiveId" clId="{571936BB-7A0C-BF4E-BE78-BC3B62DB19CC}" dt="2023-11-16T21:48:51.329" v="1695" actId="1076"/>
          <ac:picMkLst>
            <pc:docMk/>
            <pc:sldMk cId="1553988291" sldId="257"/>
            <ac:picMk id="2050" creationId="{E92918D1-EA55-2606-4704-C0DABBFF58DD}"/>
          </ac:picMkLst>
        </pc:picChg>
        <pc:picChg chg="add mod">
          <ac:chgData name="Brendan Schneider" userId="f81d29527ed4b42a" providerId="LiveId" clId="{571936BB-7A0C-BF4E-BE78-BC3B62DB19CC}" dt="2023-11-16T21:49:14.807" v="1698" actId="1076"/>
          <ac:picMkLst>
            <pc:docMk/>
            <pc:sldMk cId="1553988291" sldId="257"/>
            <ac:picMk id="2052" creationId="{AA3BF08E-A499-CF67-999B-A4F326B99D18}"/>
          </ac:picMkLst>
        </pc:picChg>
      </pc:sldChg>
      <pc:sldChg chg="addSp delSp modSp">
        <pc:chgData name="Brendan Schneider" userId="f81d29527ed4b42a" providerId="LiveId" clId="{571936BB-7A0C-BF4E-BE78-BC3B62DB19CC}" dt="2023-11-16T21:47:02.588" v="1648" actId="1076"/>
        <pc:sldMkLst>
          <pc:docMk/>
          <pc:sldMk cId="1431685027" sldId="259"/>
        </pc:sldMkLst>
        <pc:picChg chg="add del">
          <ac:chgData name="Brendan Schneider" userId="f81d29527ed4b42a" providerId="LiveId" clId="{571936BB-7A0C-BF4E-BE78-BC3B62DB19CC}" dt="2023-11-16T21:46:22.965" v="1642"/>
          <ac:picMkLst>
            <pc:docMk/>
            <pc:sldMk cId="1431685027" sldId="259"/>
            <ac:picMk id="1026" creationId="{ECCC8874-1483-9EB9-043E-A00B0AE2D632}"/>
          </ac:picMkLst>
        </pc:picChg>
        <pc:picChg chg="add mod">
          <ac:chgData name="Brendan Schneider" userId="f81d29527ed4b42a" providerId="LiveId" clId="{571936BB-7A0C-BF4E-BE78-BC3B62DB19CC}" dt="2023-11-16T21:46:30.936" v="1645" actId="1076"/>
          <ac:picMkLst>
            <pc:docMk/>
            <pc:sldMk cId="1431685027" sldId="259"/>
            <ac:picMk id="1028" creationId="{12D25297-36CF-31F7-258E-7AB62028F94E}"/>
          </ac:picMkLst>
        </pc:picChg>
        <pc:picChg chg="add mod">
          <ac:chgData name="Brendan Schneider" userId="f81d29527ed4b42a" providerId="LiveId" clId="{571936BB-7A0C-BF4E-BE78-BC3B62DB19CC}" dt="2023-11-16T21:47:02.588" v="1648" actId="1076"/>
          <ac:picMkLst>
            <pc:docMk/>
            <pc:sldMk cId="1431685027" sldId="259"/>
            <ac:picMk id="1030" creationId="{ACB0D93A-B23D-8C4A-F079-793B2CF0BC92}"/>
          </ac:picMkLst>
        </pc:picChg>
      </pc:sldChg>
      <pc:sldChg chg="modSp mod">
        <pc:chgData name="Brendan Schneider" userId="f81d29527ed4b42a" providerId="LiveId" clId="{571936BB-7A0C-BF4E-BE78-BC3B62DB19CC}" dt="2023-11-16T21:05:31.150" v="7"/>
        <pc:sldMkLst>
          <pc:docMk/>
          <pc:sldMk cId="3133950439" sldId="261"/>
        </pc:sldMkLst>
        <pc:spChg chg="mod">
          <ac:chgData name="Brendan Schneider" userId="f81d29527ed4b42a" providerId="LiveId" clId="{571936BB-7A0C-BF4E-BE78-BC3B62DB19CC}" dt="2023-11-16T21:05:31.150" v="7"/>
          <ac:spMkLst>
            <pc:docMk/>
            <pc:sldMk cId="3133950439" sldId="261"/>
            <ac:spMk id="2" creationId="{2264AC68-796F-F02B-4A0A-EFE80F8843F8}"/>
          </ac:spMkLst>
        </pc:spChg>
      </pc:sldChg>
      <pc:sldChg chg="ord">
        <pc:chgData name="Brendan Schneider" userId="f81d29527ed4b42a" providerId="LiveId" clId="{571936BB-7A0C-BF4E-BE78-BC3B62DB19CC}" dt="2023-11-16T21:04:50.423" v="4" actId="20578"/>
        <pc:sldMkLst>
          <pc:docMk/>
          <pc:sldMk cId="1417270584" sldId="262"/>
        </pc:sldMkLst>
      </pc:sldChg>
      <pc:sldChg chg="modSp mod">
        <pc:chgData name="Brendan Schneider" userId="f81d29527ed4b42a" providerId="LiveId" clId="{571936BB-7A0C-BF4E-BE78-BC3B62DB19CC}" dt="2023-11-16T21:06:24.073" v="10"/>
        <pc:sldMkLst>
          <pc:docMk/>
          <pc:sldMk cId="1269849597" sldId="265"/>
        </pc:sldMkLst>
        <pc:spChg chg="mod">
          <ac:chgData name="Brendan Schneider" userId="f81d29527ed4b42a" providerId="LiveId" clId="{571936BB-7A0C-BF4E-BE78-BC3B62DB19CC}" dt="2023-11-16T21:06:24.073" v="10"/>
          <ac:spMkLst>
            <pc:docMk/>
            <pc:sldMk cId="1269849597" sldId="265"/>
            <ac:spMk id="2" creationId="{3E302D56-2004-648F-A058-04570DDC339F}"/>
          </ac:spMkLst>
        </pc:spChg>
      </pc:sldChg>
      <pc:sldChg chg="modSp mod">
        <pc:chgData name="Brendan Schneider" userId="f81d29527ed4b42a" providerId="LiveId" clId="{571936BB-7A0C-BF4E-BE78-BC3B62DB19CC}" dt="2023-11-16T21:35:35.962" v="1046" actId="20577"/>
        <pc:sldMkLst>
          <pc:docMk/>
          <pc:sldMk cId="3459748119" sldId="266"/>
        </pc:sldMkLst>
        <pc:spChg chg="mod">
          <ac:chgData name="Brendan Schneider" userId="f81d29527ed4b42a" providerId="LiveId" clId="{571936BB-7A0C-BF4E-BE78-BC3B62DB19CC}" dt="2023-11-16T21:35:35.962" v="1046" actId="20577"/>
          <ac:spMkLst>
            <pc:docMk/>
            <pc:sldMk cId="3459748119" sldId="266"/>
            <ac:spMk id="3" creationId="{D6A6616F-7818-976A-04D5-0F5D25F60898}"/>
          </ac:spMkLst>
        </pc:spChg>
      </pc:sldChg>
      <pc:sldChg chg="modSp mod">
        <pc:chgData name="Brendan Schneider" userId="f81d29527ed4b42a" providerId="LiveId" clId="{571936BB-7A0C-BF4E-BE78-BC3B62DB19CC}" dt="2023-11-16T21:53:12.997" v="1725" actId="20577"/>
        <pc:sldMkLst>
          <pc:docMk/>
          <pc:sldMk cId="4221773008" sldId="267"/>
        </pc:sldMkLst>
        <pc:spChg chg="mod">
          <ac:chgData name="Brendan Schneider" userId="f81d29527ed4b42a" providerId="LiveId" clId="{571936BB-7A0C-BF4E-BE78-BC3B62DB19CC}" dt="2023-11-16T21:53:12.997" v="1725" actId="20577"/>
          <ac:spMkLst>
            <pc:docMk/>
            <pc:sldMk cId="4221773008" sldId="267"/>
            <ac:spMk id="3" creationId="{69873F0E-895A-D165-F551-6251F3192A98}"/>
          </ac:spMkLst>
        </pc:spChg>
      </pc:sldChg>
      <pc:sldChg chg="ord">
        <pc:chgData name="Brendan Schneider" userId="f81d29527ed4b42a" providerId="LiveId" clId="{571936BB-7A0C-BF4E-BE78-BC3B62DB19CC}" dt="2023-11-16T21:04:47.406" v="3" actId="20578"/>
        <pc:sldMkLst>
          <pc:docMk/>
          <pc:sldMk cId="958544712" sldId="270"/>
        </pc:sldMkLst>
      </pc:sldChg>
      <pc:sldChg chg="addSp delSp modSp mod">
        <pc:chgData name="Brendan Schneider" userId="f81d29527ed4b42a" providerId="LiveId" clId="{571936BB-7A0C-BF4E-BE78-BC3B62DB19CC}" dt="2023-11-16T21:30:08.945" v="294" actId="1076"/>
        <pc:sldMkLst>
          <pc:docMk/>
          <pc:sldMk cId="902258800" sldId="272"/>
        </pc:sldMkLst>
        <pc:spChg chg="mod">
          <ac:chgData name="Brendan Schneider" userId="f81d29527ed4b42a" providerId="LiveId" clId="{571936BB-7A0C-BF4E-BE78-BC3B62DB19CC}" dt="2023-11-16T21:24:14.239" v="273" actId="20577"/>
          <ac:spMkLst>
            <pc:docMk/>
            <pc:sldMk cId="902258800" sldId="272"/>
            <ac:spMk id="3" creationId="{171292F8-5568-01FB-5EBF-75486FE04EB9}"/>
          </ac:spMkLst>
        </pc:spChg>
        <pc:picChg chg="add del mod">
          <ac:chgData name="Brendan Schneider" userId="f81d29527ed4b42a" providerId="LiveId" clId="{571936BB-7A0C-BF4E-BE78-BC3B62DB19CC}" dt="2023-11-16T21:19:46.993" v="220" actId="478"/>
          <ac:picMkLst>
            <pc:docMk/>
            <pc:sldMk cId="902258800" sldId="272"/>
            <ac:picMk id="5" creationId="{01BBDF4A-FD40-0D9D-F00E-697BF6EA1D0F}"/>
          </ac:picMkLst>
        </pc:picChg>
        <pc:picChg chg="add del mod">
          <ac:chgData name="Brendan Schneider" userId="f81d29527ed4b42a" providerId="LiveId" clId="{571936BB-7A0C-BF4E-BE78-BC3B62DB19CC}" dt="2023-11-16T21:18:06.662" v="213" actId="478"/>
          <ac:picMkLst>
            <pc:docMk/>
            <pc:sldMk cId="902258800" sldId="272"/>
            <ac:picMk id="7" creationId="{033B14E2-CEEB-5429-55FD-80E9FD0D669F}"/>
          </ac:picMkLst>
        </pc:picChg>
        <pc:picChg chg="add mod">
          <ac:chgData name="Brendan Schneider" userId="f81d29527ed4b42a" providerId="LiveId" clId="{571936BB-7A0C-BF4E-BE78-BC3B62DB19CC}" dt="2023-11-16T21:30:04.113" v="292" actId="1076"/>
          <ac:picMkLst>
            <pc:docMk/>
            <pc:sldMk cId="902258800" sldId="272"/>
            <ac:picMk id="9" creationId="{02C02FD7-A65E-C92E-84D2-755DA1D5B73A}"/>
          </ac:picMkLst>
        </pc:picChg>
        <pc:picChg chg="add mod">
          <ac:chgData name="Brendan Schneider" userId="f81d29527ed4b42a" providerId="LiveId" clId="{571936BB-7A0C-BF4E-BE78-BC3B62DB19CC}" dt="2023-11-16T21:24:16.266" v="274" actId="1076"/>
          <ac:picMkLst>
            <pc:docMk/>
            <pc:sldMk cId="902258800" sldId="272"/>
            <ac:picMk id="11" creationId="{3E554799-19DF-553F-02E0-4EB9BDC1F391}"/>
          </ac:picMkLst>
        </pc:picChg>
        <pc:picChg chg="add del mod">
          <ac:chgData name="Brendan Schneider" userId="f81d29527ed4b42a" providerId="LiveId" clId="{571936BB-7A0C-BF4E-BE78-BC3B62DB19CC}" dt="2023-11-16T21:23:47.792" v="256" actId="478"/>
          <ac:picMkLst>
            <pc:docMk/>
            <pc:sldMk cId="902258800" sldId="272"/>
            <ac:picMk id="13" creationId="{64C4566D-77A2-9D71-9A4E-5EFFB07136B2}"/>
          </ac:picMkLst>
        </pc:picChg>
        <pc:picChg chg="add mod">
          <ac:chgData name="Brendan Schneider" userId="f81d29527ed4b42a" providerId="LiveId" clId="{571936BB-7A0C-BF4E-BE78-BC3B62DB19CC}" dt="2023-11-16T21:24:40.552" v="281" actId="1076"/>
          <ac:picMkLst>
            <pc:docMk/>
            <pc:sldMk cId="902258800" sldId="272"/>
            <ac:picMk id="15" creationId="{18B6D6A9-DD38-FB4C-998E-8FE3AA3E7C57}"/>
          </ac:picMkLst>
        </pc:picChg>
        <pc:picChg chg="add mod">
          <ac:chgData name="Brendan Schneider" userId="f81d29527ed4b42a" providerId="LiveId" clId="{571936BB-7A0C-BF4E-BE78-BC3B62DB19CC}" dt="2023-11-16T21:24:36.032" v="280" actId="1076"/>
          <ac:picMkLst>
            <pc:docMk/>
            <pc:sldMk cId="902258800" sldId="272"/>
            <ac:picMk id="17" creationId="{05784F8A-3980-C667-033C-953C082839A2}"/>
          </ac:picMkLst>
        </pc:picChg>
        <pc:picChg chg="add mod">
          <ac:chgData name="Brendan Schneider" userId="f81d29527ed4b42a" providerId="LiveId" clId="{571936BB-7A0C-BF4E-BE78-BC3B62DB19CC}" dt="2023-11-16T21:28:37.793" v="287" actId="1076"/>
          <ac:picMkLst>
            <pc:docMk/>
            <pc:sldMk cId="902258800" sldId="272"/>
            <ac:picMk id="19" creationId="{DF927547-16C2-568A-144F-B288A985CB8B}"/>
          </ac:picMkLst>
        </pc:picChg>
        <pc:picChg chg="add mod">
          <ac:chgData name="Brendan Schneider" userId="f81d29527ed4b42a" providerId="LiveId" clId="{571936BB-7A0C-BF4E-BE78-BC3B62DB19CC}" dt="2023-11-16T21:30:08.945" v="294" actId="1076"/>
          <ac:picMkLst>
            <pc:docMk/>
            <pc:sldMk cId="902258800" sldId="272"/>
            <ac:picMk id="21" creationId="{D05E988B-9063-025C-7109-F9ED8872037D}"/>
          </ac:picMkLst>
        </pc:picChg>
      </pc:sldChg>
      <pc:sldChg chg="modSp mod">
        <pc:chgData name="Brendan Schneider" userId="f81d29527ed4b42a" providerId="LiveId" clId="{571936BB-7A0C-BF4E-BE78-BC3B62DB19CC}" dt="2023-11-16T21:41:46.109" v="1503"/>
        <pc:sldMkLst>
          <pc:docMk/>
          <pc:sldMk cId="1233524359" sldId="273"/>
        </pc:sldMkLst>
        <pc:spChg chg="mod">
          <ac:chgData name="Brendan Schneider" userId="f81d29527ed4b42a" providerId="LiveId" clId="{571936BB-7A0C-BF4E-BE78-BC3B62DB19CC}" dt="2023-11-16T21:41:46.109" v="1503"/>
          <ac:spMkLst>
            <pc:docMk/>
            <pc:sldMk cId="1233524359" sldId="273"/>
            <ac:spMk id="3" creationId="{269182EE-4A38-8956-B46E-321225B84E44}"/>
          </ac:spMkLst>
        </pc:spChg>
      </pc:sldChg>
      <pc:sldChg chg="new del">
        <pc:chgData name="Brendan Schneider" userId="f81d29527ed4b42a" providerId="LiveId" clId="{571936BB-7A0C-BF4E-BE78-BC3B62DB19CC}" dt="2023-11-16T21:42:04.590" v="1506" actId="2696"/>
        <pc:sldMkLst>
          <pc:docMk/>
          <pc:sldMk cId="2677543417" sldId="274"/>
        </pc:sldMkLst>
      </pc:sldChg>
      <pc:sldChg chg="modSp add mod">
        <pc:chgData name="Brendan Schneider" userId="f81d29527ed4b42a" providerId="LiveId" clId="{571936BB-7A0C-BF4E-BE78-BC3B62DB19CC}" dt="2023-11-16T21:47:48.240" v="1689" actId="20577"/>
        <pc:sldMkLst>
          <pc:docMk/>
          <pc:sldMk cId="278937622" sldId="275"/>
        </pc:sldMkLst>
        <pc:spChg chg="mod">
          <ac:chgData name="Brendan Schneider" userId="f81d29527ed4b42a" providerId="LiveId" clId="{571936BB-7A0C-BF4E-BE78-BC3B62DB19CC}" dt="2023-11-16T21:42:21.108" v="1524" actId="20577"/>
          <ac:spMkLst>
            <pc:docMk/>
            <pc:sldMk cId="278937622" sldId="275"/>
            <ac:spMk id="2" creationId="{CD66A963-80D4-78EA-F8B8-6AA23FA34B64}"/>
          </ac:spMkLst>
        </pc:spChg>
        <pc:spChg chg="mod">
          <ac:chgData name="Brendan Schneider" userId="f81d29527ed4b42a" providerId="LiveId" clId="{571936BB-7A0C-BF4E-BE78-BC3B62DB19CC}" dt="2023-11-16T21:47:48.240" v="1689" actId="20577"/>
          <ac:spMkLst>
            <pc:docMk/>
            <pc:sldMk cId="278937622" sldId="275"/>
            <ac:spMk id="3" creationId="{269182EE-4A38-8956-B46E-321225B84E44}"/>
          </ac:spMkLst>
        </pc:spChg>
      </pc:sldChg>
    </pc:docChg>
  </pc:docChgLst>
  <pc:docChgLst>
    <pc:chgData name="Brendan Schneider" userId="f81d29527ed4b42a" providerId="LiveId" clId="{2BD033FE-7C9B-1F4F-9B44-B52399FC129B}"/>
    <pc:docChg chg="undo custSel addSld modSld sldOrd">
      <pc:chgData name="Brendan Schneider" userId="f81d29527ed4b42a" providerId="LiveId" clId="{2BD033FE-7C9B-1F4F-9B44-B52399FC129B}" dt="2023-11-16T19:49:16.429" v="3824" actId="20577"/>
      <pc:docMkLst>
        <pc:docMk/>
      </pc:docMkLst>
      <pc:sldChg chg="modSp mod">
        <pc:chgData name="Brendan Schneider" userId="f81d29527ed4b42a" providerId="LiveId" clId="{2BD033FE-7C9B-1F4F-9B44-B52399FC129B}" dt="2023-11-16T18:47:47.890" v="599" actId="20577"/>
        <pc:sldMkLst>
          <pc:docMk/>
          <pc:sldMk cId="1553988291" sldId="257"/>
        </pc:sldMkLst>
        <pc:spChg chg="mod">
          <ac:chgData name="Brendan Schneider" userId="f81d29527ed4b42a" providerId="LiveId" clId="{2BD033FE-7C9B-1F4F-9B44-B52399FC129B}" dt="2023-11-16T18:47:47.890" v="599" actId="20577"/>
          <ac:spMkLst>
            <pc:docMk/>
            <pc:sldMk cId="1553988291" sldId="257"/>
            <ac:spMk id="3" creationId="{92BA5F75-D923-2DF9-A555-A92FC7F4959A}"/>
          </ac:spMkLst>
        </pc:spChg>
      </pc:sldChg>
      <pc:sldChg chg="addSp delSp modSp mod">
        <pc:chgData name="Brendan Schneider" userId="f81d29527ed4b42a" providerId="LiveId" clId="{2BD033FE-7C9B-1F4F-9B44-B52399FC129B}" dt="2023-11-16T18:59:27.939" v="1494" actId="20577"/>
        <pc:sldMkLst>
          <pc:docMk/>
          <pc:sldMk cId="204195553" sldId="258"/>
        </pc:sldMkLst>
        <pc:spChg chg="mod">
          <ac:chgData name="Brendan Schneider" userId="f81d29527ed4b42a" providerId="LiveId" clId="{2BD033FE-7C9B-1F4F-9B44-B52399FC129B}" dt="2023-11-16T18:59:27.939" v="1494" actId="20577"/>
          <ac:spMkLst>
            <pc:docMk/>
            <pc:sldMk cId="204195553" sldId="258"/>
            <ac:spMk id="3" creationId="{9C1E8823-0827-227E-C8B9-B25C28550EBF}"/>
          </ac:spMkLst>
        </pc:spChg>
        <pc:spChg chg="add del mod">
          <ac:chgData name="Brendan Schneider" userId="f81d29527ed4b42a" providerId="LiveId" clId="{2BD033FE-7C9B-1F4F-9B44-B52399FC129B}" dt="2023-11-16T18:53:29.088" v="845" actId="767"/>
          <ac:spMkLst>
            <pc:docMk/>
            <pc:sldMk cId="204195553" sldId="258"/>
            <ac:spMk id="6" creationId="{53C60B38-0501-24A4-70A8-236901780032}"/>
          </ac:spMkLst>
        </pc:spChg>
        <pc:picChg chg="add del mod">
          <ac:chgData name="Brendan Schneider" userId="f81d29527ed4b42a" providerId="LiveId" clId="{2BD033FE-7C9B-1F4F-9B44-B52399FC129B}" dt="2023-11-16T18:53:10.727" v="843" actId="478"/>
          <ac:picMkLst>
            <pc:docMk/>
            <pc:sldMk cId="204195553" sldId="258"/>
            <ac:picMk id="5" creationId="{EECEF2D0-0442-0DFD-225F-02143637E6D9}"/>
          </ac:picMkLst>
        </pc:picChg>
      </pc:sldChg>
      <pc:sldChg chg="modSp mod">
        <pc:chgData name="Brendan Schneider" userId="f81d29527ed4b42a" providerId="LiveId" clId="{2BD033FE-7C9B-1F4F-9B44-B52399FC129B}" dt="2023-11-16T18:57:00.669" v="1169" actId="20577"/>
        <pc:sldMkLst>
          <pc:docMk/>
          <pc:sldMk cId="1431685027" sldId="259"/>
        </pc:sldMkLst>
        <pc:spChg chg="mod">
          <ac:chgData name="Brendan Schneider" userId="f81d29527ed4b42a" providerId="LiveId" clId="{2BD033FE-7C9B-1F4F-9B44-B52399FC129B}" dt="2023-11-16T18:57:00.669" v="1169" actId="20577"/>
          <ac:spMkLst>
            <pc:docMk/>
            <pc:sldMk cId="1431685027" sldId="259"/>
            <ac:spMk id="3" creationId="{4438B745-FCA4-FA70-4983-71F6F0F9C340}"/>
          </ac:spMkLst>
        </pc:spChg>
      </pc:sldChg>
      <pc:sldChg chg="modSp mod">
        <pc:chgData name="Brendan Schneider" userId="f81d29527ed4b42a" providerId="LiveId" clId="{2BD033FE-7C9B-1F4F-9B44-B52399FC129B}" dt="2023-11-16T19:02:30.241" v="1905" actId="20577"/>
        <pc:sldMkLst>
          <pc:docMk/>
          <pc:sldMk cId="3032817913" sldId="260"/>
        </pc:sldMkLst>
        <pc:spChg chg="mod">
          <ac:chgData name="Brendan Schneider" userId="f81d29527ed4b42a" providerId="LiveId" clId="{2BD033FE-7C9B-1F4F-9B44-B52399FC129B}" dt="2023-11-16T19:00:20.709" v="1539" actId="20577"/>
          <ac:spMkLst>
            <pc:docMk/>
            <pc:sldMk cId="3032817913" sldId="260"/>
            <ac:spMk id="2" creationId="{251CA3B2-E7F1-3DC3-08A2-653CF6344BD1}"/>
          </ac:spMkLst>
        </pc:spChg>
        <pc:spChg chg="mod">
          <ac:chgData name="Brendan Schneider" userId="f81d29527ed4b42a" providerId="LiveId" clId="{2BD033FE-7C9B-1F4F-9B44-B52399FC129B}" dt="2023-11-16T19:02:30.241" v="1905" actId="20577"/>
          <ac:spMkLst>
            <pc:docMk/>
            <pc:sldMk cId="3032817913" sldId="260"/>
            <ac:spMk id="3" creationId="{D411457F-0E2D-17DD-2800-008574A3CD76}"/>
          </ac:spMkLst>
        </pc:spChg>
      </pc:sldChg>
      <pc:sldChg chg="modSp mod">
        <pc:chgData name="Brendan Schneider" userId="f81d29527ed4b42a" providerId="LiveId" clId="{2BD033FE-7C9B-1F4F-9B44-B52399FC129B}" dt="2023-11-16T19:23:31.565" v="3494" actId="20577"/>
        <pc:sldMkLst>
          <pc:docMk/>
          <pc:sldMk cId="3133950439" sldId="261"/>
        </pc:sldMkLst>
        <pc:spChg chg="mod">
          <ac:chgData name="Brendan Schneider" userId="f81d29527ed4b42a" providerId="LiveId" clId="{2BD033FE-7C9B-1F4F-9B44-B52399FC129B}" dt="2023-11-16T19:23:31.565" v="3494" actId="20577"/>
          <ac:spMkLst>
            <pc:docMk/>
            <pc:sldMk cId="3133950439" sldId="261"/>
            <ac:spMk id="3" creationId="{171292F8-5568-01FB-5EBF-75486FE04EB9}"/>
          </ac:spMkLst>
        </pc:spChg>
      </pc:sldChg>
      <pc:sldChg chg="addSp delSp modSp mod">
        <pc:chgData name="Brendan Schneider" userId="f81d29527ed4b42a" providerId="LiveId" clId="{2BD033FE-7C9B-1F4F-9B44-B52399FC129B}" dt="2023-11-16T19:13:55.307" v="2812" actId="1076"/>
        <pc:sldMkLst>
          <pc:docMk/>
          <pc:sldMk cId="1417270584" sldId="262"/>
        </pc:sldMkLst>
        <pc:spChg chg="del">
          <ac:chgData name="Brendan Schneider" userId="f81d29527ed4b42a" providerId="LiveId" clId="{2BD033FE-7C9B-1F4F-9B44-B52399FC129B}" dt="2023-11-16T19:10:14.731" v="2638"/>
          <ac:spMkLst>
            <pc:docMk/>
            <pc:sldMk cId="1417270584" sldId="262"/>
            <ac:spMk id="3" creationId="{21F2CAF4-2DA8-2627-D953-56A44982002B}"/>
          </ac:spMkLst>
        </pc:spChg>
        <pc:spChg chg="add del mod">
          <ac:chgData name="Brendan Schneider" userId="f81d29527ed4b42a" providerId="LiveId" clId="{2BD033FE-7C9B-1F4F-9B44-B52399FC129B}" dt="2023-11-16T19:11:07.875" v="2657" actId="478"/>
          <ac:spMkLst>
            <pc:docMk/>
            <pc:sldMk cId="1417270584" sldId="262"/>
            <ac:spMk id="10" creationId="{41A04344-19FA-2833-FC3C-B2EE3350EEF7}"/>
          </ac:spMkLst>
        </pc:spChg>
        <pc:spChg chg="add del mod">
          <ac:chgData name="Brendan Schneider" userId="f81d29527ed4b42a" providerId="LiveId" clId="{2BD033FE-7C9B-1F4F-9B44-B52399FC129B}" dt="2023-11-16T19:11:18.602" v="2663"/>
          <ac:spMkLst>
            <pc:docMk/>
            <pc:sldMk cId="1417270584" sldId="262"/>
            <ac:spMk id="11" creationId="{B17298E2-D181-9FED-CBF0-F5A08F003AF0}"/>
          </ac:spMkLst>
        </pc:spChg>
        <pc:spChg chg="add del mod">
          <ac:chgData name="Brendan Schneider" userId="f81d29527ed4b42a" providerId="LiveId" clId="{2BD033FE-7C9B-1F4F-9B44-B52399FC129B}" dt="2023-11-16T19:11:17.942" v="2661"/>
          <ac:spMkLst>
            <pc:docMk/>
            <pc:sldMk cId="1417270584" sldId="262"/>
            <ac:spMk id="12" creationId="{313FCAA7-BCF9-8103-2C8F-65F03E988FA3}"/>
          </ac:spMkLst>
        </pc:spChg>
        <pc:spChg chg="add del mod">
          <ac:chgData name="Brendan Schneider" userId="f81d29527ed4b42a" providerId="LiveId" clId="{2BD033FE-7C9B-1F4F-9B44-B52399FC129B}" dt="2023-11-16T19:11:34.107" v="2666"/>
          <ac:spMkLst>
            <pc:docMk/>
            <pc:sldMk cId="1417270584" sldId="262"/>
            <ac:spMk id="14" creationId="{355A3B93-7E31-0270-31C1-CC4893114F25}"/>
          </ac:spMkLst>
        </pc:spChg>
        <pc:spChg chg="add mod">
          <ac:chgData name="Brendan Schneider" userId="f81d29527ed4b42a" providerId="LiveId" clId="{2BD033FE-7C9B-1F4F-9B44-B52399FC129B}" dt="2023-11-16T19:13:26.060" v="2804" actId="20577"/>
          <ac:spMkLst>
            <pc:docMk/>
            <pc:sldMk cId="1417270584" sldId="262"/>
            <ac:spMk id="17" creationId="{1D9ABAA6-CD06-AFBD-91E5-58C46A712DD3}"/>
          </ac:spMkLst>
        </pc:spChg>
        <pc:picChg chg="add del mod">
          <ac:chgData name="Brendan Schneider" userId="f81d29527ed4b42a" providerId="LiveId" clId="{2BD033FE-7C9B-1F4F-9B44-B52399FC129B}" dt="2023-11-16T19:11:25.749" v="2665" actId="478"/>
          <ac:picMkLst>
            <pc:docMk/>
            <pc:sldMk cId="1417270584" sldId="262"/>
            <ac:picMk id="5" creationId="{C198FE20-B923-8923-45B2-E4CBF9F58DE6}"/>
          </ac:picMkLst>
        </pc:picChg>
        <pc:picChg chg="add del mod">
          <ac:chgData name="Brendan Schneider" userId="f81d29527ed4b42a" providerId="LiveId" clId="{2BD033FE-7C9B-1F4F-9B44-B52399FC129B}" dt="2023-11-16T19:10:39.869" v="2647" actId="478"/>
          <ac:picMkLst>
            <pc:docMk/>
            <pc:sldMk cId="1417270584" sldId="262"/>
            <ac:picMk id="7" creationId="{BC76D014-AB10-B863-A029-0EBC66D6E09E}"/>
          </ac:picMkLst>
        </pc:picChg>
        <pc:picChg chg="add del mod">
          <ac:chgData name="Brendan Schneider" userId="f81d29527ed4b42a" providerId="LiveId" clId="{2BD033FE-7C9B-1F4F-9B44-B52399FC129B}" dt="2023-11-16T19:13:11.157" v="2801" actId="478"/>
          <ac:picMkLst>
            <pc:docMk/>
            <pc:sldMk cId="1417270584" sldId="262"/>
            <ac:picMk id="9" creationId="{FAA6E63B-24EA-CA4A-982D-B3C164780CD8}"/>
          </ac:picMkLst>
        </pc:picChg>
        <pc:picChg chg="add mod">
          <ac:chgData name="Brendan Schneider" userId="f81d29527ed4b42a" providerId="LiveId" clId="{2BD033FE-7C9B-1F4F-9B44-B52399FC129B}" dt="2023-11-16T19:13:55.307" v="2812" actId="1076"/>
          <ac:picMkLst>
            <pc:docMk/>
            <pc:sldMk cId="1417270584" sldId="262"/>
            <ac:picMk id="16" creationId="{683CF01F-4F57-AD31-836F-D98C89C91B47}"/>
          </ac:picMkLst>
        </pc:picChg>
        <pc:picChg chg="add mod">
          <ac:chgData name="Brendan Schneider" userId="f81d29527ed4b42a" providerId="LiveId" clId="{2BD033FE-7C9B-1F4F-9B44-B52399FC129B}" dt="2023-11-16T19:13:53.397" v="2811" actId="1076"/>
          <ac:picMkLst>
            <pc:docMk/>
            <pc:sldMk cId="1417270584" sldId="262"/>
            <ac:picMk id="19" creationId="{749694D8-288D-3499-733D-E1BCDEE7BADE}"/>
          </ac:picMkLst>
        </pc:picChg>
      </pc:sldChg>
      <pc:sldChg chg="addSp delSp modSp mod">
        <pc:chgData name="Brendan Schneider" userId="f81d29527ed4b42a" providerId="LiveId" clId="{2BD033FE-7C9B-1F4F-9B44-B52399FC129B}" dt="2023-11-16T19:20:06.770" v="3118"/>
        <pc:sldMkLst>
          <pc:docMk/>
          <pc:sldMk cId="4049155701" sldId="263"/>
        </pc:sldMkLst>
        <pc:spChg chg="del">
          <ac:chgData name="Brendan Schneider" userId="f81d29527ed4b42a" providerId="LiveId" clId="{2BD033FE-7C9B-1F4F-9B44-B52399FC129B}" dt="2023-11-16T19:18:03.862" v="2894"/>
          <ac:spMkLst>
            <pc:docMk/>
            <pc:sldMk cId="4049155701" sldId="263"/>
            <ac:spMk id="3" creationId="{85D50B18-2037-2DF0-F5D1-833451942BBF}"/>
          </ac:spMkLst>
        </pc:spChg>
        <pc:spChg chg="add del mod">
          <ac:chgData name="Brendan Schneider" userId="f81d29527ed4b42a" providerId="LiveId" clId="{2BD033FE-7C9B-1F4F-9B44-B52399FC129B}" dt="2023-11-16T19:20:06.770" v="3118"/>
          <ac:spMkLst>
            <pc:docMk/>
            <pc:sldMk cId="4049155701" sldId="263"/>
            <ac:spMk id="6" creationId="{700B4A6E-3CD2-21F1-8F62-447127E4F8DC}"/>
          </ac:spMkLst>
        </pc:spChg>
        <pc:spChg chg="add mod">
          <ac:chgData name="Brendan Schneider" userId="f81d29527ed4b42a" providerId="LiveId" clId="{2BD033FE-7C9B-1F4F-9B44-B52399FC129B}" dt="2023-11-16T19:19:27.514" v="3108" actId="20577"/>
          <ac:spMkLst>
            <pc:docMk/>
            <pc:sldMk cId="4049155701" sldId="263"/>
            <ac:spMk id="8" creationId="{F8FA5704-B944-867A-7DD1-F4DECFEAAF8E}"/>
          </ac:spMkLst>
        </pc:spChg>
        <pc:picChg chg="add del mod">
          <ac:chgData name="Brendan Schneider" userId="f81d29527ed4b42a" providerId="LiveId" clId="{2BD033FE-7C9B-1F4F-9B44-B52399FC129B}" dt="2023-11-16T19:18:14.494" v="2901" actId="478"/>
          <ac:picMkLst>
            <pc:docMk/>
            <pc:sldMk cId="4049155701" sldId="263"/>
            <ac:picMk id="5" creationId="{64B8A3EC-A46E-E1AA-486B-B43B793BAB22}"/>
          </ac:picMkLst>
        </pc:picChg>
        <pc:picChg chg="add mod">
          <ac:chgData name="Brendan Schneider" userId="f81d29527ed4b42a" providerId="LiveId" clId="{2BD033FE-7C9B-1F4F-9B44-B52399FC129B}" dt="2023-11-16T19:20:02.095" v="3116" actId="1076"/>
          <ac:picMkLst>
            <pc:docMk/>
            <pc:sldMk cId="4049155701" sldId="263"/>
            <ac:picMk id="10" creationId="{8FC0190E-ED32-FE24-F218-692375A09016}"/>
          </ac:picMkLst>
        </pc:picChg>
      </pc:sldChg>
      <pc:sldChg chg="addSp modSp mod">
        <pc:chgData name="Brendan Schneider" userId="f81d29527ed4b42a" providerId="LiveId" clId="{2BD033FE-7C9B-1F4F-9B44-B52399FC129B}" dt="2023-11-16T19:24:37.060" v="3581" actId="20577"/>
        <pc:sldMkLst>
          <pc:docMk/>
          <pc:sldMk cId="1555325457" sldId="264"/>
        </pc:sldMkLst>
        <pc:spChg chg="mod">
          <ac:chgData name="Brendan Schneider" userId="f81d29527ed4b42a" providerId="LiveId" clId="{2BD033FE-7C9B-1F4F-9B44-B52399FC129B}" dt="2023-11-16T19:24:37.060" v="3581" actId="20577"/>
          <ac:spMkLst>
            <pc:docMk/>
            <pc:sldMk cId="1555325457" sldId="264"/>
            <ac:spMk id="3" creationId="{290D68CC-8CBA-A48F-5040-DE9A19D5AF1C}"/>
          </ac:spMkLst>
        </pc:spChg>
        <pc:picChg chg="add mod">
          <ac:chgData name="Brendan Schneider" userId="f81d29527ed4b42a" providerId="LiveId" clId="{2BD033FE-7C9B-1F4F-9B44-B52399FC129B}" dt="2023-11-16T19:21:25.103" v="3161" actId="1076"/>
          <ac:picMkLst>
            <pc:docMk/>
            <pc:sldMk cId="1555325457" sldId="264"/>
            <ac:picMk id="5" creationId="{2FB90E0F-6BBF-A846-443B-8941AFA55B80}"/>
          </ac:picMkLst>
        </pc:picChg>
      </pc:sldChg>
      <pc:sldChg chg="addSp delSp modSp mod">
        <pc:chgData name="Brendan Schneider" userId="f81d29527ed4b42a" providerId="LiveId" clId="{2BD033FE-7C9B-1F4F-9B44-B52399FC129B}" dt="2023-11-16T19:28:37.243" v="3808" actId="20577"/>
        <pc:sldMkLst>
          <pc:docMk/>
          <pc:sldMk cId="1269849597" sldId="265"/>
        </pc:sldMkLst>
        <pc:spChg chg="mod">
          <ac:chgData name="Brendan Schneider" userId="f81d29527ed4b42a" providerId="LiveId" clId="{2BD033FE-7C9B-1F4F-9B44-B52399FC129B}" dt="2023-11-16T19:25:39.554" v="3726" actId="20577"/>
          <ac:spMkLst>
            <pc:docMk/>
            <pc:sldMk cId="1269849597" sldId="265"/>
            <ac:spMk id="3" creationId="{CDE04E8B-5EA5-9097-FB2A-E5A6E2D15131}"/>
          </ac:spMkLst>
        </pc:spChg>
        <pc:spChg chg="add del mod">
          <ac:chgData name="Brendan Schneider" userId="f81d29527ed4b42a" providerId="LiveId" clId="{2BD033FE-7C9B-1F4F-9B44-B52399FC129B}" dt="2023-11-16T19:28:09.724" v="3759"/>
          <ac:spMkLst>
            <pc:docMk/>
            <pc:sldMk cId="1269849597" sldId="265"/>
            <ac:spMk id="6" creationId="{838F5E27-0B27-D06E-12AA-2EA1078493B7}"/>
          </ac:spMkLst>
        </pc:spChg>
        <pc:spChg chg="add mod">
          <ac:chgData name="Brendan Schneider" userId="f81d29527ed4b42a" providerId="LiveId" clId="{2BD033FE-7C9B-1F4F-9B44-B52399FC129B}" dt="2023-11-16T19:28:37.243" v="3808" actId="20577"/>
          <ac:spMkLst>
            <pc:docMk/>
            <pc:sldMk cId="1269849597" sldId="265"/>
            <ac:spMk id="7" creationId="{259ED404-C889-F1B5-485D-D3FB382B1DA8}"/>
          </ac:spMkLst>
        </pc:spChg>
        <pc:picChg chg="add mod">
          <ac:chgData name="Brendan Schneider" userId="f81d29527ed4b42a" providerId="LiveId" clId="{2BD033FE-7C9B-1F4F-9B44-B52399FC129B}" dt="2023-11-16T19:27:00.336" v="3755" actId="962"/>
          <ac:picMkLst>
            <pc:docMk/>
            <pc:sldMk cId="1269849597" sldId="265"/>
            <ac:picMk id="5" creationId="{AC5C740D-2F82-34AA-732C-98569152FEF7}"/>
          </ac:picMkLst>
        </pc:picChg>
      </pc:sldChg>
      <pc:sldChg chg="addSp modSp add mod ord">
        <pc:chgData name="Brendan Schneider" userId="f81d29527ed4b42a" providerId="LiveId" clId="{2BD033FE-7C9B-1F4F-9B44-B52399FC129B}" dt="2023-11-16T18:50:03.770" v="674" actId="20578"/>
        <pc:sldMkLst>
          <pc:docMk/>
          <pc:sldMk cId="2073979165" sldId="268"/>
        </pc:sldMkLst>
        <pc:spChg chg="mod">
          <ac:chgData name="Brendan Schneider" userId="f81d29527ed4b42a" providerId="LiveId" clId="{2BD033FE-7C9B-1F4F-9B44-B52399FC129B}" dt="2023-11-16T18:49:40.674" v="668" actId="20577"/>
          <ac:spMkLst>
            <pc:docMk/>
            <pc:sldMk cId="2073979165" sldId="268"/>
            <ac:spMk id="3" creationId="{9C1E8823-0827-227E-C8B9-B25C28550EBF}"/>
          </ac:spMkLst>
        </pc:spChg>
        <pc:picChg chg="add mod">
          <ac:chgData name="Brendan Schneider" userId="f81d29527ed4b42a" providerId="LiveId" clId="{2BD033FE-7C9B-1F4F-9B44-B52399FC129B}" dt="2023-11-16T18:49:56.615" v="673" actId="1076"/>
          <ac:picMkLst>
            <pc:docMk/>
            <pc:sldMk cId="2073979165" sldId="268"/>
            <ac:picMk id="5" creationId="{9CB933CA-307B-16BC-5C76-20195C0D6BAB}"/>
          </ac:picMkLst>
        </pc:picChg>
      </pc:sldChg>
      <pc:sldChg chg="addSp delSp modSp add mod">
        <pc:chgData name="Brendan Schneider" userId="f81d29527ed4b42a" providerId="LiveId" clId="{2BD033FE-7C9B-1F4F-9B44-B52399FC129B}" dt="2023-11-16T19:16:52.963" v="2893" actId="1076"/>
        <pc:sldMkLst>
          <pc:docMk/>
          <pc:sldMk cId="101745709" sldId="269"/>
        </pc:sldMkLst>
        <pc:spChg chg="add del mod">
          <ac:chgData name="Brendan Schneider" userId="f81d29527ed4b42a" providerId="LiveId" clId="{2BD033FE-7C9B-1F4F-9B44-B52399FC129B}" dt="2023-11-16T19:13:03.194" v="2798" actId="478"/>
          <ac:spMkLst>
            <pc:docMk/>
            <pc:sldMk cId="101745709" sldId="269"/>
            <ac:spMk id="4" creationId="{5945DBCE-5F8B-905A-17FC-431BF225D471}"/>
          </ac:spMkLst>
        </pc:spChg>
        <pc:spChg chg="del">
          <ac:chgData name="Brendan Schneider" userId="f81d29527ed4b42a" providerId="LiveId" clId="{2BD033FE-7C9B-1F4F-9B44-B52399FC129B}" dt="2023-11-16T19:13:06.719" v="2799" actId="478"/>
          <ac:spMkLst>
            <pc:docMk/>
            <pc:sldMk cId="101745709" sldId="269"/>
            <ac:spMk id="17" creationId="{1D9ABAA6-CD06-AFBD-91E5-58C46A712DD3}"/>
          </ac:spMkLst>
        </pc:spChg>
        <pc:picChg chg="add mod">
          <ac:chgData name="Brendan Schneider" userId="f81d29527ed4b42a" providerId="LiveId" clId="{2BD033FE-7C9B-1F4F-9B44-B52399FC129B}" dt="2023-11-16T19:16:52.963" v="2893" actId="1076"/>
          <ac:picMkLst>
            <pc:docMk/>
            <pc:sldMk cId="101745709" sldId="269"/>
            <ac:picMk id="6" creationId="{5C15CD46-58DC-1E65-AF10-190E8B699695}"/>
          </ac:picMkLst>
        </pc:picChg>
        <pc:picChg chg="add mod">
          <ac:chgData name="Brendan Schneider" userId="f81d29527ed4b42a" providerId="LiveId" clId="{2BD033FE-7C9B-1F4F-9B44-B52399FC129B}" dt="2023-11-16T19:16:50.699" v="2892" actId="14100"/>
          <ac:picMkLst>
            <pc:docMk/>
            <pc:sldMk cId="101745709" sldId="269"/>
            <ac:picMk id="8" creationId="{258666BC-E2B1-D537-A36E-6E953DA439C2}"/>
          </ac:picMkLst>
        </pc:picChg>
        <pc:picChg chg="del">
          <ac:chgData name="Brendan Schneider" userId="f81d29527ed4b42a" providerId="LiveId" clId="{2BD033FE-7C9B-1F4F-9B44-B52399FC129B}" dt="2023-11-16T19:13:07.536" v="2800" actId="478"/>
          <ac:picMkLst>
            <pc:docMk/>
            <pc:sldMk cId="101745709" sldId="269"/>
            <ac:picMk id="9" creationId="{FAA6E63B-24EA-CA4A-982D-B3C164780CD8}"/>
          </ac:picMkLst>
        </pc:picChg>
        <pc:picChg chg="del">
          <ac:chgData name="Brendan Schneider" userId="f81d29527ed4b42a" providerId="LiveId" clId="{2BD033FE-7C9B-1F4F-9B44-B52399FC129B}" dt="2023-11-16T19:12:49.436" v="2794" actId="478"/>
          <ac:picMkLst>
            <pc:docMk/>
            <pc:sldMk cId="101745709" sldId="269"/>
            <ac:picMk id="16" creationId="{683CF01F-4F57-AD31-836F-D98C89C91B47}"/>
          </ac:picMkLst>
        </pc:picChg>
      </pc:sldChg>
      <pc:sldChg chg="addSp delSp modSp add mod">
        <pc:chgData name="Brendan Schneider" userId="f81d29527ed4b42a" providerId="LiveId" clId="{2BD033FE-7C9B-1F4F-9B44-B52399FC129B}" dt="2023-11-16T19:14:31.084" v="2862" actId="1076"/>
        <pc:sldMkLst>
          <pc:docMk/>
          <pc:sldMk cId="958544712" sldId="270"/>
        </pc:sldMkLst>
        <pc:spChg chg="add del mod">
          <ac:chgData name="Brendan Schneider" userId="f81d29527ed4b42a" providerId="LiveId" clId="{2BD033FE-7C9B-1F4F-9B44-B52399FC129B}" dt="2023-11-16T19:14:05.276" v="2815" actId="478"/>
          <ac:spMkLst>
            <pc:docMk/>
            <pc:sldMk cId="958544712" sldId="270"/>
            <ac:spMk id="4" creationId="{CA4CA9C3-7403-1D16-8CC9-E08F1FA818B1}"/>
          </ac:spMkLst>
        </pc:spChg>
        <pc:spChg chg="mod">
          <ac:chgData name="Brendan Schneider" userId="f81d29527ed4b42a" providerId="LiveId" clId="{2BD033FE-7C9B-1F4F-9B44-B52399FC129B}" dt="2023-11-16T19:14:27.795" v="2861" actId="20577"/>
          <ac:spMkLst>
            <pc:docMk/>
            <pc:sldMk cId="958544712" sldId="270"/>
            <ac:spMk id="17" creationId="{1D9ABAA6-CD06-AFBD-91E5-58C46A712DD3}"/>
          </ac:spMkLst>
        </pc:spChg>
        <pc:picChg chg="add mod">
          <ac:chgData name="Brendan Schneider" userId="f81d29527ed4b42a" providerId="LiveId" clId="{2BD033FE-7C9B-1F4F-9B44-B52399FC129B}" dt="2023-11-16T19:14:31.084" v="2862" actId="1076"/>
          <ac:picMkLst>
            <pc:docMk/>
            <pc:sldMk cId="958544712" sldId="270"/>
            <ac:picMk id="6" creationId="{35744816-BEB1-C33E-984E-8826A9E51CF6}"/>
          </ac:picMkLst>
        </pc:picChg>
        <pc:picChg chg="del">
          <ac:chgData name="Brendan Schneider" userId="f81d29527ed4b42a" providerId="LiveId" clId="{2BD033FE-7C9B-1F4F-9B44-B52399FC129B}" dt="2023-11-16T19:14:00.745" v="2814" actId="478"/>
          <ac:picMkLst>
            <pc:docMk/>
            <pc:sldMk cId="958544712" sldId="270"/>
            <ac:picMk id="16" creationId="{683CF01F-4F57-AD31-836F-D98C89C91B47}"/>
          </ac:picMkLst>
        </pc:picChg>
      </pc:sldChg>
      <pc:sldChg chg="addSp delSp modSp add mod">
        <pc:chgData name="Brendan Schneider" userId="f81d29527ed4b42a" providerId="LiveId" clId="{2BD033FE-7C9B-1F4F-9B44-B52399FC129B}" dt="2023-11-16T19:15:39.990" v="2877" actId="1076"/>
        <pc:sldMkLst>
          <pc:docMk/>
          <pc:sldMk cId="252983656" sldId="271"/>
        </pc:sldMkLst>
        <pc:spChg chg="del mod">
          <ac:chgData name="Brendan Schneider" userId="f81d29527ed4b42a" providerId="LiveId" clId="{2BD033FE-7C9B-1F4F-9B44-B52399FC129B}" dt="2023-11-16T19:15:03.462" v="2866" actId="478"/>
          <ac:spMkLst>
            <pc:docMk/>
            <pc:sldMk cId="252983656" sldId="271"/>
            <ac:spMk id="17" creationId="{1D9ABAA6-CD06-AFBD-91E5-58C46A712DD3}"/>
          </ac:spMkLst>
        </pc:spChg>
        <pc:picChg chg="add mod">
          <ac:chgData name="Brendan Schneider" userId="f81d29527ed4b42a" providerId="LiveId" clId="{2BD033FE-7C9B-1F4F-9B44-B52399FC129B}" dt="2023-11-16T19:15:26.862" v="2872" actId="1076"/>
          <ac:picMkLst>
            <pc:docMk/>
            <pc:sldMk cId="252983656" sldId="271"/>
            <ac:picMk id="4" creationId="{6F88862E-18CD-61BC-18CC-104D2C9DDECA}"/>
          </ac:picMkLst>
        </pc:picChg>
        <pc:picChg chg="del">
          <ac:chgData name="Brendan Schneider" userId="f81d29527ed4b42a" providerId="LiveId" clId="{2BD033FE-7C9B-1F4F-9B44-B52399FC129B}" dt="2023-11-16T19:15:04.182" v="2867" actId="478"/>
          <ac:picMkLst>
            <pc:docMk/>
            <pc:sldMk cId="252983656" sldId="271"/>
            <ac:picMk id="6" creationId="{35744816-BEB1-C33E-984E-8826A9E51CF6}"/>
          </ac:picMkLst>
        </pc:picChg>
        <pc:picChg chg="add mod">
          <ac:chgData name="Brendan Schneider" userId="f81d29527ed4b42a" providerId="LiveId" clId="{2BD033FE-7C9B-1F4F-9B44-B52399FC129B}" dt="2023-11-16T19:15:39.990" v="2877" actId="1076"/>
          <ac:picMkLst>
            <pc:docMk/>
            <pc:sldMk cId="252983656" sldId="271"/>
            <ac:picMk id="7" creationId="{9B6FC0A7-5A1B-34D7-8EC4-5CC9260DD055}"/>
          </ac:picMkLst>
        </pc:picChg>
        <pc:picChg chg="del">
          <ac:chgData name="Brendan Schneider" userId="f81d29527ed4b42a" providerId="LiveId" clId="{2BD033FE-7C9B-1F4F-9B44-B52399FC129B}" dt="2023-11-16T19:15:00.108" v="2864" actId="478"/>
          <ac:picMkLst>
            <pc:docMk/>
            <pc:sldMk cId="252983656" sldId="271"/>
            <ac:picMk id="19" creationId="{749694D8-288D-3499-733D-E1BCDEE7BADE}"/>
          </ac:picMkLst>
        </pc:picChg>
      </pc:sldChg>
      <pc:sldChg chg="modSp add mod">
        <pc:chgData name="Brendan Schneider" userId="f81d29527ed4b42a" providerId="LiveId" clId="{2BD033FE-7C9B-1F4F-9B44-B52399FC129B}" dt="2023-11-16T19:48:45.460" v="3811" actId="27636"/>
        <pc:sldMkLst>
          <pc:docMk/>
          <pc:sldMk cId="902258800" sldId="272"/>
        </pc:sldMkLst>
        <pc:spChg chg="mod">
          <ac:chgData name="Brendan Schneider" userId="f81d29527ed4b42a" providerId="LiveId" clId="{2BD033FE-7C9B-1F4F-9B44-B52399FC129B}" dt="2023-11-16T19:48:45.460" v="3811" actId="27636"/>
          <ac:spMkLst>
            <pc:docMk/>
            <pc:sldMk cId="902258800" sldId="272"/>
            <ac:spMk id="3" creationId="{171292F8-5568-01FB-5EBF-75486FE04EB9}"/>
          </ac:spMkLst>
        </pc:spChg>
      </pc:sldChg>
      <pc:sldChg chg="modSp new mod">
        <pc:chgData name="Brendan Schneider" userId="f81d29527ed4b42a" providerId="LiveId" clId="{2BD033FE-7C9B-1F4F-9B44-B52399FC129B}" dt="2023-11-16T19:49:16.429" v="3824" actId="20577"/>
        <pc:sldMkLst>
          <pc:docMk/>
          <pc:sldMk cId="1233524359" sldId="273"/>
        </pc:sldMkLst>
        <pc:spChg chg="mod">
          <ac:chgData name="Brendan Schneider" userId="f81d29527ed4b42a" providerId="LiveId" clId="{2BD033FE-7C9B-1F4F-9B44-B52399FC129B}" dt="2023-11-16T19:49:16.429" v="3824" actId="20577"/>
          <ac:spMkLst>
            <pc:docMk/>
            <pc:sldMk cId="1233524359" sldId="273"/>
            <ac:spMk id="2" creationId="{CD66A963-80D4-78EA-F8B8-6AA23FA34B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2CF8E-7B58-B944-B7E4-67D82DDC77BA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42175-D61F-054D-97E6-4B4F414F2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7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 wanted to build a data model about sports</a:t>
            </a:r>
          </a:p>
          <a:p>
            <a:r>
              <a:rPr lang="en-US" dirty="0"/>
              <a:t> - It's American football season, so I looked at NFL game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9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Seeing points scored per value shows the quirks of NFL scoring (7's and 3's)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9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82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Elo ratings at the end of the 2022 season seem in line with team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1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did not create a useful estimation of points scored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36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 got to 65%</a:t>
            </a:r>
          </a:p>
          <a:p>
            <a:r>
              <a:rPr lang="en-US" dirty="0"/>
              <a:t>Null Model is a coin flip; home teams win 55% of the time</a:t>
            </a:r>
          </a:p>
          <a:p>
            <a:r>
              <a:rPr lang="en-US" dirty="0"/>
              <a:t>Higher Elo value wins 63%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0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again using Random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01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of variables in an NFL game</a:t>
            </a:r>
          </a:p>
          <a:p>
            <a:r>
              <a:rPr lang="en-US" dirty="0"/>
              <a:t>65% accuracy seems comparable to the best picks from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2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Want to use more stats more effectively</a:t>
            </a:r>
          </a:p>
          <a:p>
            <a:r>
              <a:rPr lang="en-US" dirty="0"/>
              <a:t> - Account for collinearity between the averages</a:t>
            </a:r>
          </a:p>
          <a:p>
            <a:r>
              <a:rPr lang="en-US" dirty="0"/>
              <a:t> - Use exponential weights instead of pure averages</a:t>
            </a:r>
          </a:p>
          <a:p>
            <a:r>
              <a:rPr lang="en-US" dirty="0"/>
              <a:t> - Improve Elo calculation with home field advantage, rest days, and quarterback play</a:t>
            </a:r>
          </a:p>
          <a:p>
            <a:r>
              <a:rPr lang="en-US" dirty="0"/>
              <a:t> - Incorporate player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8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How accurately could I model upcoming games?</a:t>
            </a:r>
          </a:p>
          <a:p>
            <a:r>
              <a:rPr lang="en-US" dirty="0"/>
              <a:t> - Could I model the winner? What about the final score? Or the point spread?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9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 got team-level game data from Pro Football Reference</a:t>
            </a:r>
          </a:p>
          <a:p>
            <a:r>
              <a:rPr lang="en-US" dirty="0"/>
              <a:t> - The most important statistics here are the points scored, points allowed, and game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60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 used a web scraper in Python that utilized </a:t>
            </a:r>
            <a:r>
              <a:rPr lang="en-US" dirty="0" err="1"/>
              <a:t>BeautifulSoup</a:t>
            </a:r>
            <a:endParaRPr lang="en-US" dirty="0"/>
          </a:p>
          <a:p>
            <a:r>
              <a:rPr lang="en-US" dirty="0"/>
              <a:t> - Pulled regular season game data for every team since the 2010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4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Cleaned up franchise names</a:t>
            </a:r>
          </a:p>
          <a:p>
            <a:r>
              <a:rPr lang="en-US" dirty="0"/>
              <a:t> - I thought to incorporate travel distance, so tracking stadiums and neutral sites was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1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I wanted to model upcoming games based on data from previous games</a:t>
            </a:r>
          </a:p>
          <a:p>
            <a:r>
              <a:rPr lang="en-US" dirty="0"/>
              <a:t> - Created features that averaged statistics for the past X number of games, from 1 to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Elo is the key feature in this project</a:t>
            </a:r>
          </a:p>
          <a:p>
            <a:r>
              <a:rPr lang="en-US" dirty="0"/>
              <a:t> - Developed for chess originally, it's used in sports, online gaming, and other competitions</a:t>
            </a:r>
          </a:p>
          <a:p>
            <a:r>
              <a:rPr lang="en-US" dirty="0"/>
              <a:t> - NFL teams start at the average value of 1500; it increases with wins, and decreases with losses; zero-sum</a:t>
            </a:r>
          </a:p>
          <a:p>
            <a:r>
              <a:rPr lang="en-US" dirty="0"/>
              <a:t> - The change in Elo is also dependent on the margin of victory and difference in Elo scores</a:t>
            </a:r>
          </a:p>
          <a:p>
            <a:r>
              <a:rPr lang="en-US" dirty="0"/>
              <a:t> - Modelling begins in 2012 so Elo scores have two years of data to settle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Essentially, Elo after a game equals the Elo before plus the change</a:t>
            </a:r>
          </a:p>
          <a:p>
            <a:r>
              <a:rPr lang="en-US" dirty="0"/>
              <a:t> - k-factor is sensitivity (too high is reactionary, too low isn't effective)</a:t>
            </a:r>
          </a:p>
          <a:p>
            <a:r>
              <a:rPr lang="en-US" dirty="0"/>
              <a:t> - Margin of Victory multiplier depends on point spread</a:t>
            </a:r>
          </a:p>
          <a:p>
            <a:r>
              <a:rPr lang="en-US" dirty="0"/>
              <a:t> - R and E factor in expected win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Points scored seems to follow a normal distribution when bucketed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42175-D61F-054D-97E6-4B4F414F29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1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2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34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4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57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4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3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15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6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0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14" r:id="rId5"/>
    <p:sldLayoutId id="2147483715" r:id="rId6"/>
    <p:sldLayoutId id="2147483721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generalassemb.ly/brendan-schneider/unit-4_project/tree/master/Capston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2)%20Exploratory%20Data%20Analysis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2)%20Exploratory%20Data%20Analysis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2)%20Exploratory%20Data%20Analysis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3)%20Points%20Scored%20-%20Linear%20Regression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4)%20Predict%20Winner%20with%20Logistic%20Regression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5)%20Random%20Forest%20Classifier.ipyn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fl/pick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flpickwatch.com/" TargetMode="External"/><Relationship Id="rId5" Type="http://schemas.openxmlformats.org/officeDocument/2006/relationships/hyperlink" Target="https://www.cbssports.com/nfl/picks/experts/straight-up/10/" TargetMode="External"/><Relationship Id="rId4" Type="http://schemas.openxmlformats.org/officeDocument/2006/relationships/hyperlink" Target="https://www.nfl.com/news/week-11-nfl-picks-2023-nfl-seaso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user/mjk9/" TargetMode="External"/><Relationship Id="rId2" Type="http://schemas.openxmlformats.org/officeDocument/2006/relationships/hyperlink" Target="https://pypi.org/project/pro-football-reference-web-scrap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predicting-the-outcome-of-nba-games-with-machine-learning-a810bb768f20" TargetMode="External"/><Relationship Id="rId4" Type="http://schemas.openxmlformats.org/officeDocument/2006/relationships/hyperlink" Target="https://github.com/mjk2244/pro-football-reference-web-scrap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football.com/posts/2021-01-21-nfl-game-prediction-using-logistic-regression/" TargetMode="External"/><Relationship Id="rId2" Type="http://schemas.openxmlformats.org/officeDocument/2006/relationships/hyperlink" Target="https://fivethirtyeight.com/methodology/how-our-nfl-predictions-wor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hronology_of_home_stadiums_for_current_National_Football_League_teams" TargetMode="External"/><Relationship Id="rId4" Type="http://schemas.openxmlformats.org/officeDocument/2006/relationships/hyperlink" Target="https://towardsdatascience.com/how-to-visualize-a-decision-tree-from-a-random-forest-in-python-using-scikit-learn-38ad2d75f21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1)%20Building%20the%20DataFrame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pro-football-referenc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1)%20Building%20the%20DataFrame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jk2244/pro-football-reference-web-scraper/blob/main/pro_football_reference_web_scraper/team_game_log.py" TargetMode="External"/><Relationship Id="rId4" Type="http://schemas.openxmlformats.org/officeDocument/2006/relationships/hyperlink" Target="https://pypi.org/user/mjk9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1)%20Building%20the%20DataFrame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1)%20Building%20the%20DataFrame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1)%20Building%20the%20DataFrame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.generalassemb.ly/brendan-schneider/unit-4_project/blob/master/Capstone/1)%20Building%20the%20DataFrame.ipynb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s://fivethirtyeight.com/methodology/how-our-nfl-predictions-work/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towardsdatascience.com/predicting-the-outcome-of-nba-games-with-machine-learning-a810bb768f20" TargetMode="Externa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generalassemb.ly/brendan-schneider/unit-4_project/blob/master/Capstone/2)%20Exploratory%20Data%20Analysis.ipyn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2AE274F9-70E1-44B5-A1F1-3C2084916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uccaneers' Mike Evans makes ridiculous one-handed touchdown catch against  Cowboys | Fox News">
            <a:extLst>
              <a:ext uri="{FF2B5EF4-FFF2-40B4-BE49-F238E27FC236}">
                <a16:creationId xmlns:a16="http://schemas.microsoft.com/office/drawing/2014/main" id="{8FDF144D-F632-B4E2-2939-2B4369E29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"/>
          <a:stretch/>
        </p:blipFill>
        <p:spPr bwMode="auto">
          <a:xfrm>
            <a:off x="20" y="-3"/>
            <a:ext cx="121887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E5D29-39B2-4066-4138-98E7EE73D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r>
              <a:rPr lang="en-US" dirty="0"/>
              <a:t>Utilizing Machine Learning to Predict NFL Game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5476B-0821-4769-2B6A-A669B1B9D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Brendan Schneider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42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77D0-8EE5-4B03-E19E-37C300E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Exploratory Data Analysis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ABAA6-CD06-AFBD-91E5-58C46A712DD3}"/>
              </a:ext>
            </a:extLst>
          </p:cNvPr>
          <p:cNvSpPr txBox="1"/>
          <p:nvPr/>
        </p:nvSpPr>
        <p:spPr>
          <a:xfrm>
            <a:off x="940904" y="1974574"/>
            <a:ext cx="101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scores are more common than others</a:t>
            </a:r>
          </a:p>
        </p:txBody>
      </p:sp>
      <p:pic>
        <p:nvPicPr>
          <p:cNvPr id="19" name="Picture 18" descr="A graph with a number of points&#10;&#10;Description automatically generated">
            <a:extLst>
              <a:ext uri="{FF2B5EF4-FFF2-40B4-BE49-F238E27FC236}">
                <a16:creationId xmlns:a16="http://schemas.microsoft.com/office/drawing/2014/main" id="{749694D8-288D-3499-733D-E1BCDEE7B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43906"/>
            <a:ext cx="5451889" cy="4037747"/>
          </a:xfrm>
          <a:prstGeom prst="rect">
            <a:avLst/>
          </a:prstGeom>
        </p:spPr>
      </p:pic>
      <p:pic>
        <p:nvPicPr>
          <p:cNvPr id="6" name="Picture 5" descr="A graph of a number of points&#10;&#10;Description automatically generated">
            <a:extLst>
              <a:ext uri="{FF2B5EF4-FFF2-40B4-BE49-F238E27FC236}">
                <a16:creationId xmlns:a16="http://schemas.microsoft.com/office/drawing/2014/main" id="{35744816-BEB1-C33E-984E-8826A9E5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21413"/>
            <a:ext cx="5915163" cy="44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4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77D0-8EE5-4B03-E19E-37C300E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Exploratory Data Analysis</a:t>
            </a:r>
            <a:endParaRPr lang="en-US" dirty="0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6F88862E-18CD-61BC-18CC-104D2C9D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57537"/>
            <a:ext cx="5639076" cy="4126153"/>
          </a:xfrm>
          <a:prstGeom prst="rect">
            <a:avLst/>
          </a:prstGeom>
        </p:spPr>
      </p:pic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9B6FC0A7-5A1B-34D7-8EC4-5CC9260DD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615" y="1757537"/>
            <a:ext cx="5734602" cy="42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77D0-8EE5-4B03-E19E-37C300E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Exploratory Data Analysis</a:t>
            </a:r>
            <a:endParaRPr lang="en-US" dirty="0"/>
          </a:p>
        </p:txBody>
      </p:sp>
      <p:pic>
        <p:nvPicPr>
          <p:cNvPr id="6" name="Picture 5" descr="A table with numbers and names&#10;&#10;Description automatically generated">
            <a:extLst>
              <a:ext uri="{FF2B5EF4-FFF2-40B4-BE49-F238E27FC236}">
                <a16:creationId xmlns:a16="http://schemas.microsoft.com/office/drawing/2014/main" id="{5C15CD46-58DC-1E65-AF10-190E8B69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254" y="1471267"/>
            <a:ext cx="3495261" cy="4821776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258666BC-E2B1-D537-A36E-6E953DA43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69" y="1564034"/>
            <a:ext cx="3915435" cy="492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964B-E371-4980-3BE8-F73319B8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Can a Linear Regression Predict Points Scored?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FA5704-B944-867A-7DD1-F4DECFEAA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RMSE for the mean was 10.16 points (per team)</a:t>
            </a:r>
          </a:p>
          <a:p>
            <a:r>
              <a:rPr lang="en-US" dirty="0"/>
              <a:t>The best RMSE I could find was 9.43 points (per team)</a:t>
            </a:r>
          </a:p>
          <a:p>
            <a:r>
              <a:rPr lang="en-US" dirty="0"/>
              <a:t>The average margin of victory was 11.35 (total)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C0190E-ED32-FE24-F218-692375A0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897" y="3634035"/>
            <a:ext cx="6904381" cy="30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55C4-94B9-A54D-2391-609F04F6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Can a Logistic Regression Predict the Winner of an NFL game?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68CC-8CBA-A48F-5040-DE9A19D5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accuracy I could get was 65.38%</a:t>
            </a:r>
          </a:p>
          <a:p>
            <a:r>
              <a:rPr lang="en-US" dirty="0"/>
              <a:t>Compare to the 55% win rate of</a:t>
            </a:r>
            <a:br>
              <a:rPr lang="en-US" dirty="0"/>
            </a:br>
            <a:r>
              <a:rPr lang="en-US" dirty="0"/>
              <a:t>home teams</a:t>
            </a:r>
          </a:p>
          <a:p>
            <a:r>
              <a:rPr lang="en-US" dirty="0"/>
              <a:t>Picking the favorite according to</a:t>
            </a:r>
            <a:br>
              <a:rPr lang="en-US" dirty="0"/>
            </a:br>
            <a:r>
              <a:rPr lang="en-US" dirty="0"/>
              <a:t>this Elo rating each game has an</a:t>
            </a:r>
            <a:br>
              <a:rPr lang="en-US" dirty="0"/>
            </a:br>
            <a:r>
              <a:rPr lang="en-US" dirty="0"/>
              <a:t>accuracy of 63.6%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B90E0F-6BBF-A846-443B-8941AFA55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378" y="2536135"/>
            <a:ext cx="4343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2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2D56-2004-648F-A058-04570DDC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Can a Random Forest Predict the Winner of an NFL 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4E8B-5EA5-9097-FB2A-E5A6E2D15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Random Forest Classifier, we were able to correctly model 65.58% of games</a:t>
            </a:r>
          </a:p>
        </p:txBody>
      </p:sp>
      <p:pic>
        <p:nvPicPr>
          <p:cNvPr id="5" name="Picture 4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AC5C740D-2F82-34AA-732C-98569152F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46" y="3286540"/>
            <a:ext cx="10168307" cy="2478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ED404-C889-F1B5-485D-D3FB382B1DA8}"/>
              </a:ext>
            </a:extLst>
          </p:cNvPr>
          <p:cNvSpPr txBox="1"/>
          <p:nvPr/>
        </p:nvSpPr>
        <p:spPr>
          <a:xfrm>
            <a:off x="1524000" y="6334539"/>
            <a:ext cx="965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beginning of Tree #7 in the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26984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F7CD-A98A-DD9D-0997-3E554E48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616F-7818-976A-04D5-0F5D25F6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points scored was too variable to predict values</a:t>
            </a:r>
          </a:p>
          <a:p>
            <a:r>
              <a:rPr lang="en-US" dirty="0"/>
              <a:t>Logistic Regression and Random Forest got us to around 65% accuracy</a:t>
            </a:r>
          </a:p>
          <a:p>
            <a:r>
              <a:rPr lang="en-US" dirty="0"/>
              <a:t>This is about 10% more games correctly picked than picking the home team, and just a bit better than picking the favorite according to Elo</a:t>
            </a:r>
          </a:p>
          <a:p>
            <a:r>
              <a:rPr lang="en-US" dirty="0"/>
              <a:t>Compare to experts at </a:t>
            </a:r>
            <a:r>
              <a:rPr lang="en-US" dirty="0">
                <a:hlinkClick r:id="rId3"/>
              </a:rPr>
              <a:t>ESPN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NFL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CBS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Pickwatch</a:t>
            </a:r>
            <a:r>
              <a:rPr lang="en-US" dirty="0"/>
              <a:t> and other cites, it’s on par with the best experts</a:t>
            </a:r>
          </a:p>
        </p:txBody>
      </p:sp>
    </p:spTree>
    <p:extLst>
      <p:ext uri="{BB962C8B-B14F-4D97-AF65-F5344CB8AC3E}">
        <p14:creationId xmlns:p14="http://schemas.microsoft.com/office/powerpoint/2010/main" val="345974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BBF8-3D4F-83B0-FD7E-60D940E1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73F0E-895A-D165-F551-6251F3192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 collinearity between Elo features and window features</a:t>
            </a:r>
          </a:p>
          <a:p>
            <a:pPr lvl="1"/>
            <a:r>
              <a:rPr lang="en-US" dirty="0"/>
              <a:t>Look for advanced metrics</a:t>
            </a:r>
          </a:p>
          <a:p>
            <a:r>
              <a:rPr lang="en-US" dirty="0"/>
              <a:t>Try exponentially weighting recent games instead of averaging previous games equally</a:t>
            </a:r>
          </a:p>
          <a:p>
            <a:r>
              <a:rPr lang="en-US" dirty="0"/>
              <a:t>Improve Elo calculation (FiveThirtyEight considers home field, rest days, and quarterbacks)</a:t>
            </a:r>
          </a:p>
          <a:p>
            <a:r>
              <a:rPr lang="en-US" dirty="0"/>
              <a:t>Incorporate player-level data</a:t>
            </a:r>
          </a:p>
        </p:txBody>
      </p:sp>
    </p:spTree>
    <p:extLst>
      <p:ext uri="{BB962C8B-B14F-4D97-AF65-F5344CB8AC3E}">
        <p14:creationId xmlns:p14="http://schemas.microsoft.com/office/powerpoint/2010/main" val="422177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A963-80D4-78EA-F8B8-6AA23FA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82EE-4A38-8956-B46E-321225B8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Matthew Kim</a:t>
            </a:r>
          </a:p>
          <a:p>
            <a:pPr lvl="1"/>
            <a:r>
              <a:rPr lang="en-US" dirty="0">
                <a:hlinkClick r:id="rId2"/>
              </a:rPr>
              <a:t>https://pypi.org/project/pro-football-reference-web-scraper/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https://pypi.org/user/mjk9/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https://github.com/mjk2244/pro-football-reference-web-scraper</a:t>
            </a:r>
            <a:endParaRPr lang="en-US" dirty="0"/>
          </a:p>
          <a:p>
            <a:r>
              <a:rPr lang="en-US" dirty="0"/>
              <a:t>Josh Weiner</a:t>
            </a:r>
          </a:p>
          <a:p>
            <a:pPr lvl="1"/>
            <a:r>
              <a:rPr lang="en-US" dirty="0">
                <a:hlinkClick r:id="rId5"/>
              </a:rPr>
              <a:t>https://towardsdatascience.com/predicting-the-outcome-of-nba-games-with-machine-learning-a810bb768f20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JoshWeiner</a:t>
            </a:r>
            <a:r>
              <a:rPr lang="en-US" dirty="0"/>
              <a:t>/</a:t>
            </a:r>
            <a:r>
              <a:rPr lang="en-US" dirty="0" err="1"/>
              <a:t>NBA_Game_Prediction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2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A963-80D4-78EA-F8B8-6AA23FA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182EE-4A38-8956-B46E-321225B8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FiveThirtyEight</a:t>
            </a:r>
          </a:p>
          <a:p>
            <a:pPr lvl="1"/>
            <a:r>
              <a:rPr lang="en-US" dirty="0">
                <a:hlinkClick r:id="rId2"/>
              </a:rPr>
              <a:t>https://fivethirtyeight.com/methodology/how-our-nfl-predictions-work/</a:t>
            </a:r>
            <a:endParaRPr lang="en-US" dirty="0"/>
          </a:p>
          <a:p>
            <a:r>
              <a:rPr lang="en-US" dirty="0"/>
              <a:t>Pro Football Reference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www.pro</a:t>
            </a:r>
            <a:r>
              <a:rPr lang="en-US" dirty="0"/>
              <a:t>-football-</a:t>
            </a:r>
            <a:r>
              <a:rPr lang="en-US" dirty="0" err="1"/>
              <a:t>reference.com</a:t>
            </a:r>
            <a:r>
              <a:rPr lang="en-US" dirty="0"/>
              <a:t>/</a:t>
            </a:r>
          </a:p>
          <a:p>
            <a:r>
              <a:rPr lang="en-US" dirty="0"/>
              <a:t>Open Source Football</a:t>
            </a:r>
          </a:p>
          <a:p>
            <a:pPr lvl="1"/>
            <a:r>
              <a:rPr lang="en-US" dirty="0">
                <a:hlinkClick r:id="rId3"/>
              </a:rPr>
              <a:t>https://opensourcefootball.com/posts/2021-01-21-nfl-game-prediction-using-logistic-regression/</a:t>
            </a:r>
            <a:endParaRPr lang="en-US" dirty="0"/>
          </a:p>
          <a:p>
            <a:r>
              <a:rPr lang="en-US" dirty="0"/>
              <a:t>Will </a:t>
            </a:r>
            <a:r>
              <a:rPr lang="en-US" dirty="0" err="1"/>
              <a:t>Koehrsen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https://towardsdatascience.com/how-to-visualize-a-decision-tree-from-a-random-forest-in-python-using-scikit-learn-38ad2d75f21c</a:t>
            </a:r>
            <a:endParaRPr lang="en-US" dirty="0"/>
          </a:p>
          <a:p>
            <a:r>
              <a:rPr lang="en-US" dirty="0"/>
              <a:t>Wikipedia</a:t>
            </a:r>
          </a:p>
          <a:p>
            <a:pPr lvl="1"/>
            <a:r>
              <a:rPr lang="en-US" dirty="0">
                <a:hlinkClick r:id="rId5"/>
              </a:rPr>
              <a:t>https://en.wikipedia.org/wiki/Chronology_of_home_stadiums_for_current_National_Football_League_teams</a:t>
            </a:r>
            <a:endParaRPr lang="en-US" dirty="0"/>
          </a:p>
          <a:p>
            <a:r>
              <a:rPr lang="en-US" dirty="0"/>
              <a:t>Google Images</a:t>
            </a:r>
          </a:p>
        </p:txBody>
      </p:sp>
    </p:spTree>
    <p:extLst>
      <p:ext uri="{BB962C8B-B14F-4D97-AF65-F5344CB8AC3E}">
        <p14:creationId xmlns:p14="http://schemas.microsoft.com/office/powerpoint/2010/main" val="27893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DFB2-5B0F-B9A9-A23B-30D892883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5F75-D923-2DF9-A555-A92FC7F4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predictions can we make about NFL games?</a:t>
            </a:r>
          </a:p>
          <a:p>
            <a:r>
              <a:rPr lang="en-US" dirty="0"/>
              <a:t>Can we predict the winner? The final score? The spread?</a:t>
            </a:r>
          </a:p>
          <a:p>
            <a:r>
              <a:rPr lang="en-US" dirty="0"/>
              <a:t>How accurately?</a:t>
            </a:r>
          </a:p>
          <a:p>
            <a:r>
              <a:rPr lang="en-US" dirty="0"/>
              <a:t>What data is available to us for answering these questions?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2918D1-EA55-2606-4704-C0DABBFF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35" y="4318486"/>
            <a:ext cx="3865581" cy="217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FL breaks touchdown record with 90 on Sunday - SBNation.com">
            <a:extLst>
              <a:ext uri="{FF2B5EF4-FFF2-40B4-BE49-F238E27FC236}">
                <a16:creationId xmlns:a16="http://schemas.microsoft.com/office/drawing/2014/main" id="{AA3BF08E-A499-CF67-999B-A4F326B9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35" y="4293309"/>
            <a:ext cx="3337112" cy="22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98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6421-B800-C947-1614-02967FF3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 Scraping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8823-0827-227E-C8B9-B25C28550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Pro Football Reference</a:t>
            </a:r>
            <a:r>
              <a:rPr lang="en-US" dirty="0"/>
              <a:t> has game statistics for each team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CB933CA-307B-16BC-5C76-20195C0D6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751538"/>
            <a:ext cx="7366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7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6421-B800-C947-1614-02967FF3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Web Scraping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8823-0827-227E-C8B9-B25C28550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4"/>
              </a:rPr>
              <a:t>Matthew Kim</a:t>
            </a:r>
            <a:r>
              <a:rPr lang="en-US" dirty="0"/>
              <a:t> built a project to scrape data from Pro Football Reference</a:t>
            </a:r>
          </a:p>
          <a:p>
            <a:r>
              <a:rPr lang="en-US" dirty="0"/>
              <a:t>I leveraged his </a:t>
            </a:r>
            <a:r>
              <a:rPr lang="en-US" dirty="0">
                <a:hlinkClick r:id="rId5"/>
              </a:rPr>
              <a:t>team_game_log.py </a:t>
            </a:r>
            <a:r>
              <a:rPr lang="en-US" dirty="0"/>
              <a:t>file to collect this data myself, pulling additional statistics and enabling it to work for the current season</a:t>
            </a:r>
          </a:p>
          <a:p>
            <a:r>
              <a:rPr lang="en-US" dirty="0"/>
              <a:t>Scraping 16 teams at a time avoided a Too Many Requests error</a:t>
            </a:r>
          </a:p>
          <a:p>
            <a:r>
              <a:rPr lang="en-US" dirty="0"/>
              <a:t>Assumption: regular season data since 2010 is enough for noteworthy findings</a:t>
            </a:r>
          </a:p>
        </p:txBody>
      </p:sp>
    </p:spTree>
    <p:extLst>
      <p:ext uri="{BB962C8B-B14F-4D97-AF65-F5344CB8AC3E}">
        <p14:creationId xmlns:p14="http://schemas.microsoft.com/office/powerpoint/2010/main" val="20419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48FB-2876-5727-4726-F05B349B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Data Cleansing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B745-FCA4-FA70-4983-71F6F0F9C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franchises used the same name</a:t>
            </a:r>
          </a:p>
          <a:p>
            <a:r>
              <a:rPr lang="en-US" dirty="0"/>
              <a:t>Not every franchises had the same home stadium</a:t>
            </a:r>
          </a:p>
          <a:p>
            <a:r>
              <a:rPr lang="en-US" dirty="0"/>
              <a:t>Some games were played at a neutral location</a:t>
            </a:r>
          </a:p>
        </p:txBody>
      </p:sp>
      <p:pic>
        <p:nvPicPr>
          <p:cNvPr id="1028" name="Picture 4" descr="American Football in Europe | NFL.com">
            <a:extLst>
              <a:ext uri="{FF2B5EF4-FFF2-40B4-BE49-F238E27FC236}">
                <a16:creationId xmlns:a16="http://schemas.microsoft.com/office/drawing/2014/main" id="{12D25297-36CF-31F7-258E-7AB62028F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3810560"/>
            <a:ext cx="5011271" cy="281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i Stadium - Wikipedia">
            <a:extLst>
              <a:ext uri="{FF2B5EF4-FFF2-40B4-BE49-F238E27FC236}">
                <a16:creationId xmlns:a16="http://schemas.microsoft.com/office/drawing/2014/main" id="{ACB0D93A-B23D-8C4A-F079-793B2CF0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4" y="3852863"/>
            <a:ext cx="6097743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8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A3B2-E7F1-3DC3-08A2-653CF634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Feature Engineering – Average 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457F-0E2D-17DD-2800-008574A3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predictions for a game before it is played means we’ll need to utilize data from previous games</a:t>
            </a:r>
          </a:p>
          <a:p>
            <a:r>
              <a:rPr lang="en-US" dirty="0"/>
              <a:t>Created columns for average values of statistics for each team over the past 1-8 games</a:t>
            </a:r>
          </a:p>
          <a:p>
            <a:r>
              <a:rPr lang="en-US" dirty="0"/>
              <a:t>Averages include stats for the offense and defense of each team, as well as their opponent for that week</a:t>
            </a:r>
          </a:p>
        </p:txBody>
      </p:sp>
    </p:spTree>
    <p:extLst>
      <p:ext uri="{BB962C8B-B14F-4D97-AF65-F5344CB8AC3E}">
        <p14:creationId xmlns:p14="http://schemas.microsoft.com/office/powerpoint/2010/main" val="303281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AC68-796F-F02B-4A0A-EFE80F88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Elo Rating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92F8-5568-01FB-5EBF-75486FE04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Arpad Elo created a system to assign values to chess players to rate their skill; this system can be applied to other games</a:t>
            </a:r>
          </a:p>
          <a:p>
            <a:r>
              <a:rPr lang="en-US" dirty="0"/>
              <a:t>Elo ratings factors in quality of the competitor, as opposed to pure numerical statistics in the game</a:t>
            </a:r>
          </a:p>
          <a:p>
            <a:r>
              <a:rPr lang="en-US" dirty="0"/>
              <a:t>Defeating opponents with high Elo ratings and by large margins increases a team’s Elo score greatly, and vice versa</a:t>
            </a:r>
          </a:p>
          <a:p>
            <a:r>
              <a:rPr lang="en-US" dirty="0"/>
              <a:t>Analysis begins in 2012, letting Elo settle</a:t>
            </a:r>
          </a:p>
        </p:txBody>
      </p:sp>
    </p:spTree>
    <p:extLst>
      <p:ext uri="{BB962C8B-B14F-4D97-AF65-F5344CB8AC3E}">
        <p14:creationId xmlns:p14="http://schemas.microsoft.com/office/powerpoint/2010/main" val="313395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AC68-796F-F02B-4A0A-EFE80F88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Elo Rating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92F8-5568-01FB-5EBF-75486FE04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Formulas from a </a:t>
            </a:r>
            <a:r>
              <a:rPr lang="en-US" dirty="0">
                <a:hlinkClick r:id="rId4"/>
              </a:rPr>
              <a:t>UPenn student project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FiveThirtyEight</a:t>
            </a:r>
            <a:endParaRPr lang="en-US" dirty="0"/>
          </a:p>
          <a:p>
            <a:r>
              <a:rPr lang="en-US" dirty="0"/>
              <a:t>Each team begins at 1500</a:t>
            </a:r>
          </a:p>
        </p:txBody>
      </p:sp>
      <p:pic>
        <p:nvPicPr>
          <p:cNvPr id="9" name="Picture 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02C02FD7-A65E-C92E-84D2-755DA1D5B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53" y="4091940"/>
            <a:ext cx="4216846" cy="1621864"/>
          </a:xfrm>
          <a:prstGeom prst="rect">
            <a:avLst/>
          </a:prstGeom>
        </p:spPr>
      </p:pic>
      <p:pic>
        <p:nvPicPr>
          <p:cNvPr id="11" name="Picture 10" descr="A black text with a plus and k&#10;&#10;Description automatically generated">
            <a:extLst>
              <a:ext uri="{FF2B5EF4-FFF2-40B4-BE49-F238E27FC236}">
                <a16:creationId xmlns:a16="http://schemas.microsoft.com/office/drawing/2014/main" id="{3E554799-19DF-553F-02E0-4EB9BDC1F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23" y="2990478"/>
            <a:ext cx="4349926" cy="995081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B6D6A9-DD38-FB4C-998E-8FE3AA3E7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506" y="5109883"/>
            <a:ext cx="4184443" cy="995081"/>
          </a:xfrm>
          <a:prstGeom prst="rect">
            <a:avLst/>
          </a:prstGeom>
        </p:spPr>
      </p:pic>
      <p:pic>
        <p:nvPicPr>
          <p:cNvPr id="17" name="Picture 16" descr="A black numbers and a white background&#10;&#10;Description automatically generated">
            <a:extLst>
              <a:ext uri="{FF2B5EF4-FFF2-40B4-BE49-F238E27FC236}">
                <a16:creationId xmlns:a16="http://schemas.microsoft.com/office/drawing/2014/main" id="{05784F8A-3980-C667-033C-953C08283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757" y="3969810"/>
            <a:ext cx="1873229" cy="1155822"/>
          </a:xfrm>
          <a:prstGeom prst="rect">
            <a:avLst/>
          </a:prstGeom>
        </p:spPr>
      </p:pic>
      <p:pic>
        <p:nvPicPr>
          <p:cNvPr id="19" name="Picture 18" descr="A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F927547-16C2-568A-144F-B288A985C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6068" y="2604903"/>
            <a:ext cx="3149226" cy="1648193"/>
          </a:xfrm>
          <a:prstGeom prst="rect">
            <a:avLst/>
          </a:prstGeom>
        </p:spPr>
      </p:pic>
      <p:pic>
        <p:nvPicPr>
          <p:cNvPr id="21" name="Picture 20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05E988B-9063-025C-7109-F9ED887203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7141" y="5530535"/>
            <a:ext cx="3112248" cy="9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5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77D0-8EE5-4B03-E19E-37C300E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Exploratory Data Analysis</a:t>
            </a:r>
            <a:endParaRPr lang="en-US" dirty="0"/>
          </a:p>
        </p:txBody>
      </p:sp>
      <p:pic>
        <p:nvPicPr>
          <p:cNvPr id="16" name="Content Placeholder 15" descr="A screenshot of a graph&#10;&#10;Description automatically generated">
            <a:extLst>
              <a:ext uri="{FF2B5EF4-FFF2-40B4-BE49-F238E27FC236}">
                <a16:creationId xmlns:a16="http://schemas.microsoft.com/office/drawing/2014/main" id="{683CF01F-4F57-AD31-836F-D98C89C91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10713" y="2343906"/>
            <a:ext cx="5230192" cy="343231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9ABAA6-CD06-AFBD-91E5-58C46A712DD3}"/>
              </a:ext>
            </a:extLst>
          </p:cNvPr>
          <p:cNvSpPr txBox="1"/>
          <p:nvPr/>
        </p:nvSpPr>
        <p:spPr>
          <a:xfrm>
            <a:off x="940904" y="1974574"/>
            <a:ext cx="1011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Descriptions of Points Scored by game outcome</a:t>
            </a:r>
          </a:p>
        </p:txBody>
      </p:sp>
      <p:pic>
        <p:nvPicPr>
          <p:cNvPr id="19" name="Picture 18" descr="A graph with a number of points&#10;&#10;Description automatically generated">
            <a:extLst>
              <a:ext uri="{FF2B5EF4-FFF2-40B4-BE49-F238E27FC236}">
                <a16:creationId xmlns:a16="http://schemas.microsoft.com/office/drawing/2014/main" id="{749694D8-288D-3499-733D-E1BCDEE7B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343906"/>
            <a:ext cx="5451889" cy="403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058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1183</Words>
  <Application>Microsoft Macintosh PowerPoint</Application>
  <PresentationFormat>Widescreen</PresentationFormat>
  <Paragraphs>132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BrushVTI</vt:lpstr>
      <vt:lpstr>Utilizing Machine Learning to Predict NFL Game Results</vt:lpstr>
      <vt:lpstr>Questions</vt:lpstr>
      <vt:lpstr>Web Scraping</vt:lpstr>
      <vt:lpstr>Web Scraping</vt:lpstr>
      <vt:lpstr>Data Cleansing</vt:lpstr>
      <vt:lpstr>Feature Engineering – Average Stats</vt:lpstr>
      <vt:lpstr>Elo Rating System</vt:lpstr>
      <vt:lpstr>Elo Rating System</vt:lpstr>
      <vt:lpstr>Exploratory Data Analysis</vt:lpstr>
      <vt:lpstr>Exploratory Data Analysis</vt:lpstr>
      <vt:lpstr>Exploratory Data Analysis</vt:lpstr>
      <vt:lpstr>Exploratory Data Analysis</vt:lpstr>
      <vt:lpstr>Can a Linear Regression Predict Points Scored?</vt:lpstr>
      <vt:lpstr>Can a Logistic Regression Predict the Winner of an NFL game?</vt:lpstr>
      <vt:lpstr>Can a Random Forest Predict the Winner of an NFL Game</vt:lpstr>
      <vt:lpstr>How Did We Do?</vt:lpstr>
      <vt:lpstr>Areas for Improvement</vt:lpstr>
      <vt:lpstr>Bibliography</vt:lpstr>
      <vt:lpstr>Bibliography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Machine Learning to Predict NFL Game Results</dc:title>
  <dc:creator>Brendan Schneider</dc:creator>
  <cp:lastModifiedBy>Brendan Schneider</cp:lastModifiedBy>
  <cp:revision>1</cp:revision>
  <dcterms:created xsi:type="dcterms:W3CDTF">2023-11-16T18:36:03Z</dcterms:created>
  <dcterms:modified xsi:type="dcterms:W3CDTF">2023-11-21T00:55:04Z</dcterms:modified>
</cp:coreProperties>
</file>